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1750" r:id="rId2"/>
    <p:sldId id="2391" r:id="rId3"/>
    <p:sldId id="2392" r:id="rId4"/>
    <p:sldId id="2400" r:id="rId5"/>
    <p:sldId id="2393" r:id="rId6"/>
    <p:sldId id="2399" r:id="rId7"/>
    <p:sldId id="2394" r:id="rId8"/>
    <p:sldId id="2395" r:id="rId9"/>
  </p:sldIdLst>
  <p:sldSz cx="12192000" cy="6858000"/>
  <p:notesSz cx="6858000" cy="9144000"/>
  <p:defaultTextStyle>
    <a:defPPr>
      <a:defRPr lang="es-C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B8DE25C-F8A1-E2ED-2BA1-455CCCD84C51}" name="Jorge Alejandro Hidalgo López" initials="JH" userId="S::jhidalgo@icafe.cr::165ae0b1-4c40-4a51-b33d-0577af1465f0" providerId="AD"/>
  <p188:author id="{AE95C884-D084-C9DC-0CCA-D1FDF7D8394A}" name="MARIA VALERIA CORTES ARGUEDAS" initials="MC" userId="S::mcortesa@ulicori.net::8ca958ba-f199-46ff-81f1-9e8308162b65" providerId="AD"/>
  <p188:author id="{D3BC1BEE-A921-8A99-EEBF-820515B07BA4}" name="Alcides Quirós Madrigal" initials="AQ" userId="S::aquiros@icafe.cr::563ef6b0-44ac-4dc2-bb80-7730568c189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507B"/>
    <a:srgbClr val="499057"/>
    <a:srgbClr val="83A589"/>
    <a:srgbClr val="6DA679"/>
    <a:srgbClr val="FFFFFF"/>
    <a:srgbClr val="008080"/>
    <a:srgbClr val="C00000"/>
    <a:srgbClr val="648F6C"/>
    <a:srgbClr val="FF66FF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05269B-DFC2-4AF1-9797-CF4CB7ADB140}" v="8" dt="2025-09-16T20:39:04.77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4660"/>
  </p:normalViewPr>
  <p:slideViewPr>
    <p:cSldViewPr snapToGrid="0" showGuides="1">
      <p:cViewPr varScale="1">
        <p:scale>
          <a:sx n="111" d="100"/>
          <a:sy n="111" d="100"/>
        </p:scale>
        <p:origin x="58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uan Carlos Castillo Molina" userId="3321f39d-c43d-4dc1-aab8-e37c264880eb" providerId="ADAL" clId="{72F83754-0E11-4913-8B9B-8CD55EC2A9C4}"/>
    <pc:docChg chg="custSel modSld">
      <pc:chgData name="Juan Carlos Castillo Molina" userId="3321f39d-c43d-4dc1-aab8-e37c264880eb" providerId="ADAL" clId="{72F83754-0E11-4913-8B9B-8CD55EC2A9C4}" dt="2025-08-12T17:14:27.471" v="95" actId="20577"/>
      <pc:docMkLst>
        <pc:docMk/>
      </pc:docMkLst>
      <pc:sldChg chg="modSp mod">
        <pc:chgData name="Juan Carlos Castillo Molina" userId="3321f39d-c43d-4dc1-aab8-e37c264880eb" providerId="ADAL" clId="{72F83754-0E11-4913-8B9B-8CD55EC2A9C4}" dt="2025-08-12T16:45:17.538" v="2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72F83754-0E11-4913-8B9B-8CD55EC2A9C4}" dt="2025-08-12T16:50:22.070" v="10" actId="20577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72F83754-0E11-4913-8B9B-8CD55EC2A9C4}" dt="2025-08-12T17:04:27.596" v="50" actId="1076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72F83754-0E11-4913-8B9B-8CD55EC2A9C4}" dt="2025-08-12T17:13:02.339" v="85" actId="20577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72F83754-0E11-4913-8B9B-8CD55EC2A9C4}" dt="2025-08-12T17:09:08.028" v="63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72F83754-0E11-4913-8B9B-8CD55EC2A9C4}" dt="2025-08-12T17:10:10.634" v="73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72F83754-0E11-4913-8B9B-8CD55EC2A9C4}" dt="2025-08-12T17:14:27.471" v="95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72F83754-0E11-4913-8B9B-8CD55EC2A9C4}" dt="2025-08-12T17:03:46.953" v="42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D1D162FD-C5A2-4E39-BE53-515C8AF28579}"/>
    <pc:docChg chg="custSel modSld">
      <pc:chgData name="Juan Carlos Castillo Molina" userId="3321f39d-c43d-4dc1-aab8-e37c264880eb" providerId="ADAL" clId="{D1D162FD-C5A2-4E39-BE53-515C8AF28579}" dt="2025-09-02T17:31:22.639" v="231" actId="20577"/>
      <pc:docMkLst>
        <pc:docMk/>
      </pc:docMkLst>
      <pc:sldChg chg="modSp mod">
        <pc:chgData name="Juan Carlos Castillo Molina" userId="3321f39d-c43d-4dc1-aab8-e37c264880eb" providerId="ADAL" clId="{D1D162FD-C5A2-4E39-BE53-515C8AF28579}" dt="2025-09-02T16:57:09.708" v="20" actId="14100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D1D162FD-C5A2-4E39-BE53-515C8AF28579}" dt="2025-09-02T16:57:09.708" v="20" actId="14100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6:59:54.071" v="48" actId="1076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D1D162FD-C5A2-4E39-BE53-515C8AF28579}" dt="2025-09-02T16:57:17.382" v="25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D1D162FD-C5A2-4E39-BE53-515C8AF28579}" dt="2025-09-02T16:59:51.981" v="47" actId="20577"/>
          <ac:spMkLst>
            <pc:docMk/>
            <pc:sldMk cId="2013504756" sldId="2391"/>
            <ac:spMk id="10" creationId="{9E7255E1-6B42-980D-5C05-1EBB56E41197}"/>
          </ac:spMkLst>
        </pc:spChg>
        <pc:picChg chg="mod">
          <ac:chgData name="Juan Carlos Castillo Molina" userId="3321f39d-c43d-4dc1-aab8-e37c264880eb" providerId="ADAL" clId="{D1D162FD-C5A2-4E39-BE53-515C8AF28579}" dt="2025-09-02T16:59:54.071" v="48" actId="1076"/>
          <ac:picMkLst>
            <pc:docMk/>
            <pc:sldMk cId="2013504756" sldId="2391"/>
            <ac:picMk id="11" creationId="{15C33156-6157-968D-244F-650A5184862A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22:39.205" v="148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D1D162FD-C5A2-4E39-BE53-515C8AF28579}" dt="2025-09-02T17:22:39.205" v="148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D1D162FD-C5A2-4E39-BE53-515C8AF28579}" dt="2025-09-02T17:00:11.186" v="56" actId="20577"/>
          <ac:spMkLst>
            <pc:docMk/>
            <pc:sldMk cId="2143556177" sldId="2392"/>
            <ac:spMk id="13" creationId="{48BBE1D3-7F51-D116-9DBF-1390BA44E196}"/>
          </ac:spMkLst>
        </pc:spChg>
        <pc:picChg chg="mod">
          <ac:chgData name="Juan Carlos Castillo Molina" userId="3321f39d-c43d-4dc1-aab8-e37c264880eb" providerId="ADAL" clId="{D1D162FD-C5A2-4E39-BE53-515C8AF28579}" dt="2025-09-02T17:00:12.705" v="57" actId="1076"/>
          <ac:picMkLst>
            <pc:docMk/>
            <pc:sldMk cId="2143556177" sldId="2392"/>
            <ac:picMk id="11" creationId="{C8107658-711C-658D-5920-784AD778D762}"/>
          </ac:picMkLst>
        </pc:picChg>
      </pc:sldChg>
      <pc:sldChg chg="addSp delSp modSp mod">
        <pc:chgData name="Juan Carlos Castillo Molina" userId="3321f39d-c43d-4dc1-aab8-e37c264880eb" providerId="ADAL" clId="{D1D162FD-C5A2-4E39-BE53-515C8AF28579}" dt="2025-09-02T17:06:39.196" v="100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D1D162FD-C5A2-4E39-BE53-515C8AF28579}" dt="2025-09-02T17:06:39.196" v="100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28:02.454" v="207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D1D162FD-C5A2-4E39-BE53-515C8AF28579}" dt="2025-09-02T17:28:02.454" v="207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31:22.639" v="231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D1D162FD-C5A2-4E39-BE53-515C8AF28579}" dt="2025-09-02T17:31:22.639" v="231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19:13.076" v="124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D1D162FD-C5A2-4E39-BE53-515C8AF28579}" dt="2025-09-02T17:19:13.076" v="124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D1D162FD-C5A2-4E39-BE53-515C8AF28579}" dt="2025-09-02T17:25:00.786" v="171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D1D162FD-C5A2-4E39-BE53-515C8AF28579}" dt="2025-09-02T17:25:00.786" v="171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CF0E7DC8-4F83-4E08-A75A-7ECE842A8D81}"/>
    <pc:docChg chg="custSel modSld">
      <pc:chgData name="Juan Carlos Castillo Molina" userId="3321f39d-c43d-4dc1-aab8-e37c264880eb" providerId="ADAL" clId="{CF0E7DC8-4F83-4E08-A75A-7ECE842A8D81}" dt="2025-09-16T20:39:20.781" v="165" actId="20577"/>
      <pc:docMkLst>
        <pc:docMk/>
      </pc:docMkLst>
      <pc:sldChg chg="modSp mod">
        <pc:chgData name="Juan Carlos Castillo Molina" userId="3321f39d-c43d-4dc1-aab8-e37c264880eb" providerId="ADAL" clId="{CF0E7DC8-4F83-4E08-A75A-7ECE842A8D81}" dt="2025-09-16T20:21:23.570" v="81" actId="14100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CF0E7DC8-4F83-4E08-A75A-7ECE842A8D81}" dt="2025-09-16T20:21:23.570" v="81" actId="14100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CF0E7DC8-4F83-4E08-A75A-7ECE842A8D81}" dt="2025-09-16T20:21:41.590" v="87" actId="1076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CF0E7DC8-4F83-4E08-A75A-7ECE842A8D81}" dt="2025-09-16T20:21:28.007" v="84" actId="20577"/>
          <ac:spMkLst>
            <pc:docMk/>
            <pc:sldMk cId="2013504756" sldId="2391"/>
            <ac:spMk id="10" creationId="{9E7255E1-6B42-980D-5C05-1EBB56E41197}"/>
          </ac:spMkLst>
        </pc:spChg>
        <pc:graphicFrameChg chg="add mod">
          <ac:chgData name="Juan Carlos Castillo Molina" userId="3321f39d-c43d-4dc1-aab8-e37c264880eb" providerId="ADAL" clId="{CF0E7DC8-4F83-4E08-A75A-7ECE842A8D81}" dt="2025-09-16T20:21:41.590" v="87" actId="1076"/>
          <ac:graphicFrameMkLst>
            <pc:docMk/>
            <pc:sldMk cId="2013504756" sldId="2391"/>
            <ac:graphicFrameMk id="2" creationId="{E0CF3245-8A15-F7DB-21A9-5D57548717D4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5-09-16T20:21:30.477" v="85" actId="478"/>
          <ac:graphicFrameMkLst>
            <pc:docMk/>
            <pc:sldMk cId="2013504756" sldId="2391"/>
            <ac:graphicFrameMk id="3" creationId="{C9E6E6D0-7682-F9EE-B12B-263BECD12877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16T20:34:26.301" v="129" actId="1076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CF0E7DC8-4F83-4E08-A75A-7ECE842A8D81}" dt="2025-09-16T20:22:52.520" v="98" actId="20577"/>
          <ac:spMkLst>
            <pc:docMk/>
            <pc:sldMk cId="2143556177" sldId="2392"/>
            <ac:spMk id="3" creationId="{44357FE2-C0DD-51B5-DBF7-08E6B40524A1}"/>
          </ac:spMkLst>
        </pc:spChg>
        <pc:spChg chg="add del mod">
          <ac:chgData name="Juan Carlos Castillo Molina" userId="3321f39d-c43d-4dc1-aab8-e37c264880eb" providerId="ADAL" clId="{CF0E7DC8-4F83-4E08-A75A-7ECE842A8D81}" dt="2025-09-16T20:22:54.806" v="99" actId="478"/>
          <ac:spMkLst>
            <pc:docMk/>
            <pc:sldMk cId="2143556177" sldId="2392"/>
            <ac:spMk id="10" creationId="{EB8D7637-5307-DF01-C726-4E7138220D1D}"/>
          </ac:spMkLst>
        </pc:spChg>
        <pc:spChg chg="add mod">
          <ac:chgData name="Juan Carlos Castillo Molina" userId="3321f39d-c43d-4dc1-aab8-e37c264880eb" providerId="ADAL" clId="{CF0E7DC8-4F83-4E08-A75A-7ECE842A8D81}" dt="2025-09-16T20:34:26.301" v="129" actId="1076"/>
          <ac:spMkLst>
            <pc:docMk/>
            <pc:sldMk cId="2143556177" sldId="2392"/>
            <ac:spMk id="12" creationId="{B2488E18-0D9F-0EF9-236F-E8F5A1CB4B06}"/>
          </ac:spMkLst>
        </pc:spChg>
        <pc:spChg chg="mod">
          <ac:chgData name="Juan Carlos Castillo Molina" userId="3321f39d-c43d-4dc1-aab8-e37c264880eb" providerId="ADAL" clId="{CF0E7DC8-4F83-4E08-A75A-7ECE842A8D81}" dt="2025-09-16T20:22:49.168" v="95" actId="20577"/>
          <ac:spMkLst>
            <pc:docMk/>
            <pc:sldMk cId="2143556177" sldId="2392"/>
            <ac:spMk id="13" creationId="{48BBE1D3-7F51-D116-9DBF-1390BA44E196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16T20:22:56.982" v="100" actId="478"/>
          <ac:graphicFrameMkLst>
            <pc:docMk/>
            <pc:sldMk cId="2143556177" sldId="2392"/>
            <ac:graphicFrameMk id="6" creationId="{1C951C07-C8B6-4584-A87C-A2052E6F7D50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16T20:34:04.910" v="126" actId="14100"/>
          <ac:graphicFrameMkLst>
            <pc:docMk/>
            <pc:sldMk cId="2143556177" sldId="2392"/>
            <ac:graphicFrameMk id="7" creationId="{0B0BFFEE-1739-725F-B521-5B80E42BD555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16T20:27:42.728" v="109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CF0E7DC8-4F83-4E08-A75A-7ECE842A8D81}" dt="2025-09-16T20:27:42.728" v="109" actId="20577"/>
          <ac:spMkLst>
            <pc:docMk/>
            <pc:sldMk cId="3557588461" sldId="2393"/>
            <ac:spMk id="4" creationId="{211C1661-058F-6394-4888-11697BCB6850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16T20:27:30.706" v="101" actId="478"/>
          <ac:graphicFrameMkLst>
            <pc:docMk/>
            <pc:sldMk cId="3557588461" sldId="2393"/>
            <ac:graphicFrameMk id="5" creationId="{5D5C6C80-9073-A611-B7CA-1650F098BC39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16T20:27:40.774" v="106" actId="14100"/>
          <ac:graphicFrameMkLst>
            <pc:docMk/>
            <pc:sldMk cId="3557588461" sldId="2393"/>
            <ac:graphicFrameMk id="6" creationId="{7DF3D7DB-43F7-C591-B58C-35D70A04A18B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16T20:38:28.820" v="155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CF0E7DC8-4F83-4E08-A75A-7ECE842A8D81}" dt="2025-09-16T20:38:28.820" v="155" actId="20577"/>
          <ac:spMkLst>
            <pc:docMk/>
            <pc:sldMk cId="1333236092" sldId="2394"/>
            <ac:spMk id="4" creationId="{EB64F95F-9BFD-A573-5ADC-862563D740B7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16T20:35:58.883" v="142" actId="478"/>
          <ac:graphicFrameMkLst>
            <pc:docMk/>
            <pc:sldMk cId="1333236092" sldId="2394"/>
            <ac:graphicFrameMk id="5" creationId="{65F957E0-1C20-99FB-AB12-6D6C8F095B9F}"/>
          </ac:graphicFrameMkLst>
        </pc:graphicFrameChg>
        <pc:graphicFrameChg chg="add del mod">
          <ac:chgData name="Juan Carlos Castillo Molina" userId="3321f39d-c43d-4dc1-aab8-e37c264880eb" providerId="ADAL" clId="{CF0E7DC8-4F83-4E08-A75A-7ECE842A8D81}" dt="2025-09-16T20:38:06.754" v="146" actId="478"/>
          <ac:graphicFrameMkLst>
            <pc:docMk/>
            <pc:sldMk cId="1333236092" sldId="2394"/>
            <ac:graphicFrameMk id="6" creationId="{7C91938B-C033-45A8-B772-192C7F469E4B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16T20:38:05.411" v="145" actId="14100"/>
          <ac:graphicFrameMkLst>
            <pc:docMk/>
            <pc:sldMk cId="1333236092" sldId="2394"/>
            <ac:graphicFrameMk id="7" creationId="{745D0DA1-E212-865D-BA12-8D5FBBDECCB5}"/>
          </ac:graphicFrameMkLst>
        </pc:graphicFrameChg>
        <pc:graphicFrameChg chg="add mod">
          <ac:chgData name="Juan Carlos Castillo Molina" userId="3321f39d-c43d-4dc1-aab8-e37c264880eb" providerId="ADAL" clId="{CF0E7DC8-4F83-4E08-A75A-7ECE842A8D81}" dt="2025-09-16T20:38:26.495" v="152" actId="14100"/>
          <ac:graphicFrameMkLst>
            <pc:docMk/>
            <pc:sldMk cId="1333236092" sldId="2394"/>
            <ac:graphicFrameMk id="8" creationId="{7C91938B-C033-45A8-B772-192C7F469E4B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16T20:39:20.781" v="165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CF0E7DC8-4F83-4E08-A75A-7ECE842A8D81}" dt="2025-09-16T20:39:20.781" v="165" actId="20577"/>
          <ac:spMkLst>
            <pc:docMk/>
            <pc:sldMk cId="371597856" sldId="2395"/>
            <ac:spMk id="4" creationId="{7B580CF2-C169-E5E8-677A-BEB67269D811}"/>
          </ac:spMkLst>
        </pc:spChg>
        <pc:graphicFrameChg chg="add mod modGraphic">
          <ac:chgData name="Juan Carlos Castillo Molina" userId="3321f39d-c43d-4dc1-aab8-e37c264880eb" providerId="ADAL" clId="{CF0E7DC8-4F83-4E08-A75A-7ECE842A8D81}" dt="2025-09-16T20:39:18.421" v="162" actId="14100"/>
          <ac:graphicFrameMkLst>
            <pc:docMk/>
            <pc:sldMk cId="371597856" sldId="2395"/>
            <ac:graphicFrameMk id="5" creationId="{08F7F4FA-55AB-5F0B-C2B6-4DEA2BDE67D3}"/>
          </ac:graphicFrameMkLst>
        </pc:graphicFrameChg>
        <pc:graphicFrameChg chg="add del mod modGraphic">
          <ac:chgData name="Juan Carlos Castillo Molina" userId="3321f39d-c43d-4dc1-aab8-e37c264880eb" providerId="ADAL" clId="{CF0E7DC8-4F83-4E08-A75A-7ECE842A8D81}" dt="2025-09-16T20:38:33.766" v="156" actId="478"/>
          <ac:graphicFrameMkLst>
            <pc:docMk/>
            <pc:sldMk cId="371597856" sldId="2395"/>
            <ac:graphicFrameMk id="6" creationId="{2176719E-7FC4-79F5-2F93-14B2DAE66083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16T20:31:45.764" v="121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CF0E7DC8-4F83-4E08-A75A-7ECE842A8D81}" dt="2025-09-16T20:31:45.764" v="121" actId="20577"/>
          <ac:spMkLst>
            <pc:docMk/>
            <pc:sldMk cId="208528483" sldId="2399"/>
            <ac:spMk id="4" creationId="{40247301-45D5-C4F6-D04D-710A275720CE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16T20:27:55.625" v="111" actId="478"/>
          <ac:graphicFrameMkLst>
            <pc:docMk/>
            <pc:sldMk cId="208528483" sldId="2399"/>
            <ac:graphicFrameMk id="5" creationId="{C2EF4233-2778-B6A8-B7EA-16F737BBD98D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16T20:31:43.609" v="118" actId="1076"/>
          <ac:graphicFrameMkLst>
            <pc:docMk/>
            <pc:sldMk cId="208528483" sldId="2399"/>
            <ac:graphicFrameMk id="6" creationId="{B71A1156-A862-E369-63EB-D3B3B8804AFD}"/>
          </ac:graphicFrameMkLst>
        </pc:graphicFrameChg>
      </pc:sldChg>
      <pc:sldChg chg="addSp delSp modSp mod">
        <pc:chgData name="Juan Carlos Castillo Molina" userId="3321f39d-c43d-4dc1-aab8-e37c264880eb" providerId="ADAL" clId="{CF0E7DC8-4F83-4E08-A75A-7ECE842A8D81}" dt="2025-09-16T20:35:53.279" v="141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CF0E7DC8-4F83-4E08-A75A-7ECE842A8D81}" dt="2025-09-16T20:35:53.279" v="141" actId="20577"/>
          <ac:spMkLst>
            <pc:docMk/>
            <pc:sldMk cId="3792064127" sldId="2400"/>
            <ac:spMk id="3" creationId="{844E946B-731D-2944-BB91-C2E6ABE84B93}"/>
          </ac:spMkLst>
        </pc:spChg>
        <pc:graphicFrameChg chg="add del mod modGraphic">
          <ac:chgData name="Juan Carlos Castillo Molina" userId="3321f39d-c43d-4dc1-aab8-e37c264880eb" providerId="ADAL" clId="{CF0E7DC8-4F83-4E08-A75A-7ECE842A8D81}" dt="2025-09-16T20:27:49.031" v="110" actId="478"/>
          <ac:graphicFrameMkLst>
            <pc:docMk/>
            <pc:sldMk cId="3792064127" sldId="2400"/>
            <ac:graphicFrameMk id="4" creationId="{DED4CD37-C01D-2657-FC8C-33CBC0E75C82}"/>
          </ac:graphicFrameMkLst>
        </pc:graphicFrameChg>
        <pc:graphicFrameChg chg="add mod modGraphic">
          <ac:chgData name="Juan Carlos Castillo Molina" userId="3321f39d-c43d-4dc1-aab8-e37c264880eb" providerId="ADAL" clId="{CF0E7DC8-4F83-4E08-A75A-7ECE842A8D81}" dt="2025-09-16T20:35:49.420" v="137" actId="14100"/>
          <ac:graphicFrameMkLst>
            <pc:docMk/>
            <pc:sldMk cId="3792064127" sldId="2400"/>
            <ac:graphicFrameMk id="5" creationId="{8F2A9CC5-07CF-6238-20EA-EF6D4781072F}"/>
          </ac:graphicFrameMkLst>
        </pc:graphicFrameChg>
      </pc:sldChg>
    </pc:docChg>
  </pc:docChgLst>
  <pc:docChgLst>
    <pc:chgData name="Juan Carlos Castillo Molina" userId="3321f39d-c43d-4dc1-aab8-e37c264880eb" providerId="ADAL" clId="{079575F7-6B8D-4141-AA05-36EE7D562601}"/>
    <pc:docChg chg="undo redo custSel modSld">
      <pc:chgData name="Juan Carlos Castillo Molina" userId="3321f39d-c43d-4dc1-aab8-e37c264880eb" providerId="ADAL" clId="{079575F7-6B8D-4141-AA05-36EE7D562601}" dt="2025-08-26T18:10:32.075" v="131" actId="20577"/>
      <pc:docMkLst>
        <pc:docMk/>
      </pc:docMkLst>
      <pc:sldChg chg="modSp mod">
        <pc:chgData name="Juan Carlos Castillo Molina" userId="3321f39d-c43d-4dc1-aab8-e37c264880eb" providerId="ADAL" clId="{079575F7-6B8D-4141-AA05-36EE7D562601}" dt="2025-08-26T17:33:21.063" v="3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079575F7-6B8D-4141-AA05-36EE7D562601}" dt="2025-08-26T17:33:21.063" v="3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35:26.302" v="42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079575F7-6B8D-4141-AA05-36EE7D562601}" dt="2025-08-26T17:35:26.302" v="42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04:50.616" v="96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079575F7-6B8D-4141-AA05-36EE7D562601}" dt="2025-08-26T18:04:50.616" v="96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079575F7-6B8D-4141-AA05-36EE7D562601}" dt="2025-08-26T17:45:45.623" v="81" actId="20577"/>
          <ac:spMkLst>
            <pc:docMk/>
            <pc:sldMk cId="2143556177" sldId="2392"/>
            <ac:spMk id="13" creationId="{48BBE1D3-7F51-D116-9DBF-1390BA44E196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41:05.791" v="53" actId="20577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079575F7-6B8D-4141-AA05-36EE7D562601}" dt="2025-08-26T17:41:05.791" v="53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09:31.966" v="120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079575F7-6B8D-4141-AA05-36EE7D562601}" dt="2025-08-26T18:09:31.966" v="120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8:10:32.075" v="131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079575F7-6B8D-4141-AA05-36EE7D562601}" dt="2025-08-26T18:10:32.075" v="131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079575F7-6B8D-4141-AA05-36EE7D562601}" dt="2025-08-26T17:45:41.648" v="74" actId="1076"/>
        <pc:sldMkLst>
          <pc:docMk/>
          <pc:sldMk cId="208528483" sldId="2399"/>
        </pc:sldMkLst>
        <pc:spChg chg="mod">
          <ac:chgData name="Juan Carlos Castillo Molina" userId="3321f39d-c43d-4dc1-aab8-e37c264880eb" providerId="ADAL" clId="{079575F7-6B8D-4141-AA05-36EE7D562601}" dt="2025-08-26T17:45:05.297" v="63" actId="20577"/>
          <ac:spMkLst>
            <pc:docMk/>
            <pc:sldMk cId="208528483" sldId="2399"/>
            <ac:spMk id="4" creationId="{40247301-45D5-C4F6-D04D-710A275720CE}"/>
          </ac:spMkLst>
        </pc:spChg>
        <pc:picChg chg="mod">
          <ac:chgData name="Juan Carlos Castillo Molina" userId="3321f39d-c43d-4dc1-aab8-e37c264880eb" providerId="ADAL" clId="{079575F7-6B8D-4141-AA05-36EE7D562601}" dt="2025-08-26T17:45:08.212" v="65" actId="1076"/>
          <ac:picMkLst>
            <pc:docMk/>
            <pc:sldMk cId="208528483" sldId="2399"/>
            <ac:picMk id="11" creationId="{418BC9B3-FF8C-BEE7-BEB5-2F4950BB8759}"/>
          </ac:picMkLst>
        </pc:picChg>
      </pc:sldChg>
      <pc:sldChg chg="addSp delSp modSp mod">
        <pc:chgData name="Juan Carlos Castillo Molina" userId="3321f39d-c43d-4dc1-aab8-e37c264880eb" providerId="ADAL" clId="{079575F7-6B8D-4141-AA05-36EE7D562601}" dt="2025-08-26T18:06:24.711" v="106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079575F7-6B8D-4141-AA05-36EE7D562601}" dt="2025-08-26T18:06:24.711" v="106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9162F880-95C6-4917-B456-ABA4204A6A36}"/>
    <pc:docChg chg="undo redo custSel modSld">
      <pc:chgData name="Juan Carlos Castillo Molina" userId="3321f39d-c43d-4dc1-aab8-e37c264880eb" providerId="ADAL" clId="{9162F880-95C6-4917-B456-ABA4204A6A36}" dt="2025-07-29T19:33:54.042" v="148" actId="1076"/>
      <pc:docMkLst>
        <pc:docMk/>
      </pc:docMkLst>
      <pc:sldChg chg="modSp mod">
        <pc:chgData name="Juan Carlos Castillo Molina" userId="3321f39d-c43d-4dc1-aab8-e37c264880eb" providerId="ADAL" clId="{9162F880-95C6-4917-B456-ABA4204A6A36}" dt="2025-07-29T17:48:27.628" v="3" actId="20577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9162F880-95C6-4917-B456-ABA4204A6A36}" dt="2025-07-29T19:33:54.042" v="148" actId="1076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9162F880-95C6-4917-B456-ABA4204A6A36}" dt="2025-07-29T19:04:41.933" v="135" actId="1076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9162F880-95C6-4917-B456-ABA4204A6A36}" dt="2025-07-29T18:23:23.325" v="50" actId="1076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9162F880-95C6-4917-B456-ABA4204A6A36}" dt="2025-07-29T18:35:01.361" v="74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9162F880-95C6-4917-B456-ABA4204A6A36}" dt="2025-07-29T18:36:22.497" v="88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9162F880-95C6-4917-B456-ABA4204A6A36}" dt="2025-07-29T18:28:30.574" v="60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9162F880-95C6-4917-B456-ABA4204A6A36}" dt="2025-07-29T18:14:49.156" v="38" actId="20577"/>
        <pc:sldMkLst>
          <pc:docMk/>
          <pc:sldMk cId="3792064127" sldId="2400"/>
        </pc:sldMkLst>
      </pc:sldChg>
    </pc:docChg>
  </pc:docChgLst>
  <pc:docChgLst>
    <pc:chgData name="Alcides Quirós Madrigal" userId="563ef6b0-44ac-4dc2-bb80-7730568c1899" providerId="ADAL" clId="{CBBBC2B4-70DC-485B-9738-266815A0EC09}"/>
    <pc:docChg chg="undo custSel addSld delSld modSld sldOrd delMainMaster">
      <pc:chgData name="Alcides Quirós Madrigal" userId="563ef6b0-44ac-4dc2-bb80-7730568c1899" providerId="ADAL" clId="{CBBBC2B4-70DC-485B-9738-266815A0EC09}" dt="2025-07-08T18:47:56.464" v="126" actId="403"/>
      <pc:docMkLst>
        <pc:docMk/>
      </pc:docMkLst>
      <pc:sldChg chg="addSp delSp modSp mod">
        <pc:chgData name="Alcides Quirós Madrigal" userId="563ef6b0-44ac-4dc2-bb80-7730568c1899" providerId="ADAL" clId="{CBBBC2B4-70DC-485B-9738-266815A0EC09}" dt="2025-07-08T18:37:06.471" v="39" actId="14100"/>
        <pc:sldMkLst>
          <pc:docMk/>
          <pc:sldMk cId="2794951255" sldId="1750"/>
        </pc:sldMkLst>
      </pc:sldChg>
      <pc:sldChg chg="del">
        <pc:chgData name="Alcides Quirós Madrigal" userId="563ef6b0-44ac-4dc2-bb80-7730568c1899" providerId="ADAL" clId="{CBBBC2B4-70DC-485B-9738-266815A0EC09}" dt="2025-07-08T18:39:58.010" v="74" actId="47"/>
        <pc:sldMkLst>
          <pc:docMk/>
          <pc:sldMk cId="297164748" sldId="1758"/>
        </pc:sldMkLst>
      </pc:sldChg>
      <pc:sldChg chg="del">
        <pc:chgData name="Alcides Quirós Madrigal" userId="563ef6b0-44ac-4dc2-bb80-7730568c1899" providerId="ADAL" clId="{CBBBC2B4-70DC-485B-9738-266815A0EC09}" dt="2025-07-08T18:40:17.476" v="77" actId="47"/>
        <pc:sldMkLst>
          <pc:docMk/>
          <pc:sldMk cId="3914107699" sldId="1761"/>
        </pc:sldMkLst>
      </pc:sldChg>
      <pc:sldChg chg="del">
        <pc:chgData name="Alcides Quirós Madrigal" userId="563ef6b0-44ac-4dc2-bb80-7730568c1899" providerId="ADAL" clId="{CBBBC2B4-70DC-485B-9738-266815A0EC09}" dt="2025-07-08T18:38:25.466" v="63" actId="47"/>
        <pc:sldMkLst>
          <pc:docMk/>
          <pc:sldMk cId="318005346" sldId="2311"/>
        </pc:sldMkLst>
      </pc:sldChg>
      <pc:sldChg chg="add del">
        <pc:chgData name="Alcides Quirós Madrigal" userId="563ef6b0-44ac-4dc2-bb80-7730568c1899" providerId="ADAL" clId="{CBBBC2B4-70DC-485B-9738-266815A0EC09}" dt="2025-07-08T18:45:08.600" v="90" actId="47"/>
        <pc:sldMkLst>
          <pc:docMk/>
          <pc:sldMk cId="104138512" sldId="2312"/>
        </pc:sldMkLst>
      </pc:sldChg>
      <pc:sldChg chg="del">
        <pc:chgData name="Alcides Quirós Madrigal" userId="563ef6b0-44ac-4dc2-bb80-7730568c1899" providerId="ADAL" clId="{CBBBC2B4-70DC-485B-9738-266815A0EC09}" dt="2025-07-08T18:39:18.842" v="68" actId="47"/>
        <pc:sldMkLst>
          <pc:docMk/>
          <pc:sldMk cId="2372173353" sldId="2313"/>
        </pc:sldMkLst>
      </pc:sldChg>
      <pc:sldChg chg="del">
        <pc:chgData name="Alcides Quirós Madrigal" userId="563ef6b0-44ac-4dc2-bb80-7730568c1899" providerId="ADAL" clId="{CBBBC2B4-70DC-485B-9738-266815A0EC09}" dt="2025-07-08T18:39:41.050" v="72" actId="47"/>
        <pc:sldMkLst>
          <pc:docMk/>
          <pc:sldMk cId="713914744" sldId="2314"/>
        </pc:sldMkLst>
      </pc:sldChg>
      <pc:sldChg chg="del ord">
        <pc:chgData name="Alcides Quirós Madrigal" userId="563ef6b0-44ac-4dc2-bb80-7730568c1899" providerId="ADAL" clId="{CBBBC2B4-70DC-485B-9738-266815A0EC09}" dt="2025-07-08T18:41:15.160" v="82" actId="47"/>
        <pc:sldMkLst>
          <pc:docMk/>
          <pc:sldMk cId="2597476666" sldId="2315"/>
        </pc:sldMkLst>
      </pc:sldChg>
      <pc:sldChg chg="modSp del mod">
        <pc:chgData name="Alcides Quirós Madrigal" userId="563ef6b0-44ac-4dc2-bb80-7730568c1899" providerId="ADAL" clId="{CBBBC2B4-70DC-485B-9738-266815A0EC09}" dt="2025-07-08T18:41:35.476" v="84" actId="47"/>
        <pc:sldMkLst>
          <pc:docMk/>
          <pc:sldMk cId="2096365683" sldId="2316"/>
        </pc:sldMkLst>
      </pc:sldChg>
      <pc:sldChg chg="addSp delSp modSp add mod">
        <pc:chgData name="Alcides Quirós Madrigal" userId="563ef6b0-44ac-4dc2-bb80-7730568c1899" providerId="ADAL" clId="{CBBBC2B4-70DC-485B-9738-266815A0EC09}" dt="2025-07-08T18:38:17.689" v="62" actId="478"/>
        <pc:sldMkLst>
          <pc:docMk/>
          <pc:sldMk cId="2013504756" sldId="2391"/>
        </pc:sldMkLst>
      </pc:sldChg>
      <pc:sldChg chg="addSp modSp add ord">
        <pc:chgData name="Alcides Quirós Madrigal" userId="563ef6b0-44ac-4dc2-bb80-7730568c1899" providerId="ADAL" clId="{CBBBC2B4-70DC-485B-9738-266815A0EC09}" dt="2025-07-08T18:45:00.983" v="89"/>
        <pc:sldMkLst>
          <pc:docMk/>
          <pc:sldMk cId="2143556177" sldId="2392"/>
        </pc:sldMkLst>
      </pc:sldChg>
      <pc:sldChg chg="addSp modSp add">
        <pc:chgData name="Alcides Quirós Madrigal" userId="563ef6b0-44ac-4dc2-bb80-7730568c1899" providerId="ADAL" clId="{CBBBC2B4-70DC-485B-9738-266815A0EC09}" dt="2025-07-08T18:39:15.430" v="67"/>
        <pc:sldMkLst>
          <pc:docMk/>
          <pc:sldMk cId="3557588461" sldId="2393"/>
        </pc:sldMkLst>
      </pc:sldChg>
      <pc:sldChg chg="addSp modSp add">
        <pc:chgData name="Alcides Quirós Madrigal" userId="563ef6b0-44ac-4dc2-bb80-7730568c1899" providerId="ADAL" clId="{CBBBC2B4-70DC-485B-9738-266815A0EC09}" dt="2025-07-08T18:39:32.153" v="70"/>
        <pc:sldMkLst>
          <pc:docMk/>
          <pc:sldMk cId="1333236092" sldId="2394"/>
        </pc:sldMkLst>
      </pc:sldChg>
      <pc:sldChg chg="addSp modSp add">
        <pc:chgData name="Alcides Quirós Madrigal" userId="563ef6b0-44ac-4dc2-bb80-7730568c1899" providerId="ADAL" clId="{CBBBC2B4-70DC-485B-9738-266815A0EC09}" dt="2025-07-08T18:39:52.481" v="73"/>
        <pc:sldMkLst>
          <pc:docMk/>
          <pc:sldMk cId="371597856" sldId="2395"/>
        </pc:sldMkLst>
      </pc:sldChg>
      <pc:sldChg chg="addSp modSp add">
        <pc:chgData name="Alcides Quirós Madrigal" userId="563ef6b0-44ac-4dc2-bb80-7730568c1899" providerId="ADAL" clId="{CBBBC2B4-70DC-485B-9738-266815A0EC09}" dt="2025-07-08T18:40:14.079" v="76"/>
        <pc:sldMkLst>
          <pc:docMk/>
          <pc:sldMk cId="1126287371" sldId="2396"/>
        </pc:sldMkLst>
      </pc:sldChg>
      <pc:sldChg chg="addSp modSp add mod">
        <pc:chgData name="Alcides Quirós Madrigal" userId="563ef6b0-44ac-4dc2-bb80-7730568c1899" providerId="ADAL" clId="{CBBBC2B4-70DC-485B-9738-266815A0EC09}" dt="2025-07-08T18:47:56.464" v="126" actId="403"/>
        <pc:sldMkLst>
          <pc:docMk/>
          <pc:sldMk cId="3423842240" sldId="2397"/>
        </pc:sldMkLst>
      </pc:sldChg>
      <pc:sldChg chg="addSp modSp add">
        <pc:chgData name="Alcides Quirós Madrigal" userId="563ef6b0-44ac-4dc2-bb80-7730568c1899" providerId="ADAL" clId="{CBBBC2B4-70DC-485B-9738-266815A0EC09}" dt="2025-07-08T18:42:11.490" v="86" actId="207"/>
        <pc:sldMkLst>
          <pc:docMk/>
          <pc:sldMk cId="1937110306" sldId="2398"/>
        </pc:sldMkLst>
      </pc:sldChg>
      <pc:sldMasterChg chg="del delSldLayout">
        <pc:chgData name="Alcides Quirós Madrigal" userId="563ef6b0-44ac-4dc2-bb80-7730568c1899" providerId="ADAL" clId="{CBBBC2B4-70DC-485B-9738-266815A0EC09}" dt="2025-07-08T18:41:35.476" v="84" actId="47"/>
        <pc:sldMasterMkLst>
          <pc:docMk/>
          <pc:sldMasterMk cId="669592526" sldId="2147483660"/>
        </pc:sldMasterMkLst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92510998" sldId="2147483661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030318759" sldId="2147483662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3218534691" sldId="2147483663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66045646" sldId="2147483664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502911646" sldId="2147483665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77405494" sldId="2147483666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299375973" sldId="2147483667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602755074" sldId="2147483668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1834364486" sldId="2147483669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4257174125" sldId="2147483670"/>
          </pc:sldLayoutMkLst>
        </pc:sldLayoutChg>
        <pc:sldLayoutChg chg="del">
          <pc:chgData name="Alcides Quirós Madrigal" userId="563ef6b0-44ac-4dc2-bb80-7730568c1899" providerId="ADAL" clId="{CBBBC2B4-70DC-485B-9738-266815A0EC09}" dt="2025-07-08T18:41:35.476" v="84" actId="47"/>
          <pc:sldLayoutMkLst>
            <pc:docMk/>
            <pc:sldMasterMk cId="669592526" sldId="2147483660"/>
            <pc:sldLayoutMk cId="2777386139" sldId="2147483671"/>
          </pc:sldLayoutMkLst>
        </pc:sldLayoutChg>
      </pc:sldMasterChg>
    </pc:docChg>
  </pc:docChgLst>
  <pc:docChgLst>
    <pc:chgData name="Juan Carlos Castillo Molina" userId="3321f39d-c43d-4dc1-aab8-e37c264880eb" providerId="ADAL" clId="{A6EDF920-C43E-4218-A567-9809D904BDF4}"/>
    <pc:docChg chg="undo redo custSel modSld sldOrd">
      <pc:chgData name="Juan Carlos Castillo Molina" userId="3321f39d-c43d-4dc1-aab8-e37c264880eb" providerId="ADAL" clId="{A6EDF920-C43E-4218-A567-9809D904BDF4}" dt="2025-08-19T19:02:10.133" v="149" actId="20577"/>
      <pc:docMkLst>
        <pc:docMk/>
      </pc:docMkLst>
      <pc:sldChg chg="modSp mod">
        <pc:chgData name="Juan Carlos Castillo Molina" userId="3321f39d-c43d-4dc1-aab8-e37c264880eb" providerId="ADAL" clId="{A6EDF920-C43E-4218-A567-9809D904BDF4}" dt="2025-08-19T16:09:35.551" v="1" actId="20577"/>
        <pc:sldMkLst>
          <pc:docMk/>
          <pc:sldMk cId="2794951255" sldId="1750"/>
        </pc:sldMkLst>
        <pc:spChg chg="mod">
          <ac:chgData name="Juan Carlos Castillo Molina" userId="3321f39d-c43d-4dc1-aab8-e37c264880eb" providerId="ADAL" clId="{A6EDF920-C43E-4218-A567-9809D904BDF4}" dt="2025-08-19T16:09:35.551" v="1" actId="20577"/>
          <ac:spMkLst>
            <pc:docMk/>
            <pc:sldMk cId="2794951255" sldId="1750"/>
            <ac:spMk id="7" creationId="{3071343C-7329-FA2B-6A24-367A0C259788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9:01:44.828" v="114" actId="20577"/>
        <pc:sldMkLst>
          <pc:docMk/>
          <pc:sldMk cId="2013504756" sldId="2391"/>
        </pc:sldMkLst>
        <pc:spChg chg="mod">
          <ac:chgData name="Juan Carlos Castillo Molina" userId="3321f39d-c43d-4dc1-aab8-e37c264880eb" providerId="ADAL" clId="{A6EDF920-C43E-4218-A567-9809D904BDF4}" dt="2025-08-19T16:09:53.027" v="19" actId="20577"/>
          <ac:spMkLst>
            <pc:docMk/>
            <pc:sldMk cId="2013504756" sldId="2391"/>
            <ac:spMk id="9" creationId="{8579145C-49E3-0CEF-8542-96299EDA1AE4}"/>
          </ac:spMkLst>
        </pc:spChg>
        <pc:spChg chg="mod">
          <ac:chgData name="Juan Carlos Castillo Molina" userId="3321f39d-c43d-4dc1-aab8-e37c264880eb" providerId="ADAL" clId="{A6EDF920-C43E-4218-A567-9809D904BDF4}" dt="2025-08-19T16:10:01.643" v="22" actId="20577"/>
          <ac:spMkLst>
            <pc:docMk/>
            <pc:sldMk cId="2013504756" sldId="2391"/>
            <ac:spMk id="10" creationId="{9E7255E1-6B42-980D-5C05-1EBB56E41197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9:02:10.133" v="149" actId="20577"/>
        <pc:sldMkLst>
          <pc:docMk/>
          <pc:sldMk cId="2143556177" sldId="2392"/>
        </pc:sldMkLst>
        <pc:spChg chg="mod">
          <ac:chgData name="Juan Carlos Castillo Molina" userId="3321f39d-c43d-4dc1-aab8-e37c264880eb" providerId="ADAL" clId="{A6EDF920-C43E-4218-A567-9809D904BDF4}" dt="2025-08-19T16:39:31.011" v="84" actId="20577"/>
          <ac:spMkLst>
            <pc:docMk/>
            <pc:sldMk cId="2143556177" sldId="2392"/>
            <ac:spMk id="3" creationId="{44357FE2-C0DD-51B5-DBF7-08E6B40524A1}"/>
          </ac:spMkLst>
        </pc:spChg>
        <pc:spChg chg="mod">
          <ac:chgData name="Juan Carlos Castillo Molina" userId="3321f39d-c43d-4dc1-aab8-e37c264880eb" providerId="ADAL" clId="{A6EDF920-C43E-4218-A567-9809D904BDF4}" dt="2025-08-19T16:11:04.233" v="34" actId="20577"/>
          <ac:spMkLst>
            <pc:docMk/>
            <pc:sldMk cId="2143556177" sldId="2392"/>
            <ac:spMk id="13" creationId="{48BBE1D3-7F51-D116-9DBF-1390BA44E196}"/>
          </ac:spMkLst>
        </pc:spChg>
        <pc:picChg chg="mod">
          <ac:chgData name="Juan Carlos Castillo Molina" userId="3321f39d-c43d-4dc1-aab8-e37c264880eb" providerId="ADAL" clId="{A6EDF920-C43E-4218-A567-9809D904BDF4}" dt="2025-08-19T16:38:43.549" v="78" actId="1076"/>
          <ac:picMkLst>
            <pc:docMk/>
            <pc:sldMk cId="2143556177" sldId="2392"/>
            <ac:picMk id="11" creationId="{C8107658-711C-658D-5920-784AD778D762}"/>
          </ac:picMkLst>
        </pc:picChg>
      </pc:sldChg>
      <pc:sldChg chg="addSp delSp modSp mod ord">
        <pc:chgData name="Juan Carlos Castillo Molina" userId="3321f39d-c43d-4dc1-aab8-e37c264880eb" providerId="ADAL" clId="{A6EDF920-C43E-4218-A567-9809D904BDF4}" dt="2025-08-19T16:28:27.204" v="58" actId="20578"/>
        <pc:sldMkLst>
          <pc:docMk/>
          <pc:sldMk cId="3557588461" sldId="2393"/>
        </pc:sldMkLst>
        <pc:spChg chg="mod">
          <ac:chgData name="Juan Carlos Castillo Molina" userId="3321f39d-c43d-4dc1-aab8-e37c264880eb" providerId="ADAL" clId="{A6EDF920-C43E-4218-A567-9809D904BDF4}" dt="2025-08-19T16:18:31.248" v="46" actId="20577"/>
          <ac:spMkLst>
            <pc:docMk/>
            <pc:sldMk cId="3557588461" sldId="2393"/>
            <ac:spMk id="4" creationId="{211C1661-058F-6394-4888-11697BCB6850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48:53.831" v="102" actId="20577"/>
        <pc:sldMkLst>
          <pc:docMk/>
          <pc:sldMk cId="1333236092" sldId="2394"/>
        </pc:sldMkLst>
        <pc:spChg chg="mod">
          <ac:chgData name="Juan Carlos Castillo Molina" userId="3321f39d-c43d-4dc1-aab8-e37c264880eb" providerId="ADAL" clId="{A6EDF920-C43E-4218-A567-9809D904BDF4}" dt="2025-08-19T16:48:53.831" v="102" actId="20577"/>
          <ac:spMkLst>
            <pc:docMk/>
            <pc:sldMk cId="1333236092" sldId="2394"/>
            <ac:spMk id="4" creationId="{EB64F95F-9BFD-A573-5ADC-862563D740B7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51:17.340" v="110" actId="20577"/>
        <pc:sldMkLst>
          <pc:docMk/>
          <pc:sldMk cId="371597856" sldId="2395"/>
        </pc:sldMkLst>
        <pc:spChg chg="mod">
          <ac:chgData name="Juan Carlos Castillo Molina" userId="3321f39d-c43d-4dc1-aab8-e37c264880eb" providerId="ADAL" clId="{A6EDF920-C43E-4218-A567-9809D904BDF4}" dt="2025-08-19T16:51:17.340" v="110" actId="20577"/>
          <ac:spMkLst>
            <pc:docMk/>
            <pc:sldMk cId="371597856" sldId="2395"/>
            <ac:spMk id="4" creationId="{7B580CF2-C169-E5E8-677A-BEB67269D811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35:36.765" v="77" actId="20577"/>
        <pc:sldMkLst>
          <pc:docMk/>
          <pc:sldMk cId="208528483" sldId="2399"/>
        </pc:sldMkLst>
        <pc:spChg chg="mod">
          <ac:chgData name="Juan Carlos Castillo Molina" userId="3321f39d-c43d-4dc1-aab8-e37c264880eb" providerId="ADAL" clId="{A6EDF920-C43E-4218-A567-9809D904BDF4}" dt="2025-08-19T16:35:36.765" v="77" actId="20577"/>
          <ac:spMkLst>
            <pc:docMk/>
            <pc:sldMk cId="208528483" sldId="2399"/>
            <ac:spMk id="4" creationId="{40247301-45D5-C4F6-D04D-710A275720CE}"/>
          </ac:spMkLst>
        </pc:spChg>
      </pc:sldChg>
      <pc:sldChg chg="addSp delSp modSp mod">
        <pc:chgData name="Juan Carlos Castillo Molina" userId="3321f39d-c43d-4dc1-aab8-e37c264880eb" providerId="ADAL" clId="{A6EDF920-C43E-4218-A567-9809D904BDF4}" dt="2025-08-19T16:42:33.073" v="89" actId="20577"/>
        <pc:sldMkLst>
          <pc:docMk/>
          <pc:sldMk cId="3792064127" sldId="2400"/>
        </pc:sldMkLst>
        <pc:spChg chg="mod">
          <ac:chgData name="Juan Carlos Castillo Molina" userId="3321f39d-c43d-4dc1-aab8-e37c264880eb" providerId="ADAL" clId="{A6EDF920-C43E-4218-A567-9809D904BDF4}" dt="2025-08-19T16:42:33.073" v="89" actId="20577"/>
          <ac:spMkLst>
            <pc:docMk/>
            <pc:sldMk cId="3792064127" sldId="2400"/>
            <ac:spMk id="3" creationId="{844E946B-731D-2944-BB91-C2E6ABE84B93}"/>
          </ac:spMkLst>
        </pc:spChg>
      </pc:sldChg>
    </pc:docChg>
  </pc:docChgLst>
  <pc:docChgLst>
    <pc:chgData name="Juan Carlos Castillo Molina" userId="3321f39d-c43d-4dc1-aab8-e37c264880eb" providerId="ADAL" clId="{EDD01DA2-BF41-4966-8C1F-25C8FAE25699}"/>
    <pc:docChg chg="undo redo custSel modSld">
      <pc:chgData name="Juan Carlos Castillo Molina" userId="3321f39d-c43d-4dc1-aab8-e37c264880eb" providerId="ADAL" clId="{EDD01DA2-BF41-4966-8C1F-25C8FAE25699}" dt="2025-08-05T18:38:02.208" v="253" actId="20577"/>
      <pc:docMkLst>
        <pc:docMk/>
      </pc:docMkLst>
      <pc:sldChg chg="modSp mod">
        <pc:chgData name="Juan Carlos Castillo Molina" userId="3321f39d-c43d-4dc1-aab8-e37c264880eb" providerId="ADAL" clId="{EDD01DA2-BF41-4966-8C1F-25C8FAE25699}" dt="2025-08-05T17:22:16.913" v="16" actId="14100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EDD01DA2-BF41-4966-8C1F-25C8FAE25699}" dt="2025-08-05T17:43:27.406" v="39" actId="14100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EDD01DA2-BF41-4966-8C1F-25C8FAE25699}" dt="2025-08-05T17:56:12.534" v="74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EDD01DA2-BF41-4966-8C1F-25C8FAE25699}" dt="2025-08-05T18:02:35.326" v="160" actId="20577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EDD01DA2-BF41-4966-8C1F-25C8FAE25699}" dt="2025-08-05T18:34:53.319" v="230" actId="20577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EDD01DA2-BF41-4966-8C1F-25C8FAE25699}" dt="2025-08-05T18:38:02.208" v="253" actId="20577"/>
        <pc:sldMkLst>
          <pc:docMk/>
          <pc:sldMk cId="371597856" sldId="2395"/>
        </pc:sldMkLst>
      </pc:sldChg>
      <pc:sldChg chg="addSp delSp modSp mod">
        <pc:chgData name="Juan Carlos Castillo Molina" userId="3321f39d-c43d-4dc1-aab8-e37c264880eb" providerId="ADAL" clId="{EDD01DA2-BF41-4966-8C1F-25C8FAE25699}" dt="2025-08-05T18:30:17.073" v="183" actId="20577"/>
        <pc:sldMkLst>
          <pc:docMk/>
          <pc:sldMk cId="208528483" sldId="2399"/>
        </pc:sldMkLst>
      </pc:sldChg>
      <pc:sldChg chg="addSp delSp modSp mod">
        <pc:chgData name="Juan Carlos Castillo Molina" userId="3321f39d-c43d-4dc1-aab8-e37c264880eb" providerId="ADAL" clId="{EDD01DA2-BF41-4966-8C1F-25C8FAE25699}" dt="2025-08-05T18:32:01.092" v="202" actId="20577"/>
        <pc:sldMkLst>
          <pc:docMk/>
          <pc:sldMk cId="3792064127" sldId="2400"/>
        </pc:sldMkLst>
      </pc:sldChg>
    </pc:docChg>
  </pc:docChgLst>
  <pc:docChgLst>
    <pc:chgData name="Juan Carlos Castillo Molina" userId="3321f39d-c43d-4dc1-aab8-e37c264880eb" providerId="ADAL" clId="{CD6CC8B7-9BFB-4F53-9D3D-85BBB025AD4E}"/>
    <pc:docChg chg="undo custSel addSld delSld modSld">
      <pc:chgData name="Juan Carlos Castillo Molina" userId="3321f39d-c43d-4dc1-aab8-e37c264880eb" providerId="ADAL" clId="{CD6CC8B7-9BFB-4F53-9D3D-85BBB025AD4E}" dt="2025-07-22T17:18:49.653" v="201" actId="14100"/>
      <pc:docMkLst>
        <pc:docMk/>
      </pc:docMkLst>
      <pc:sldChg chg="delSp modSp mod">
        <pc:chgData name="Juan Carlos Castillo Molina" userId="3321f39d-c43d-4dc1-aab8-e37c264880eb" providerId="ADAL" clId="{CD6CC8B7-9BFB-4F53-9D3D-85BBB025AD4E}" dt="2025-07-22T14:26:33.415" v="5" actId="14100"/>
        <pc:sldMkLst>
          <pc:docMk/>
          <pc:sldMk cId="2794951255" sldId="1750"/>
        </pc:sldMkLst>
      </pc:sldChg>
      <pc:sldChg chg="addSp delSp modSp mod">
        <pc:chgData name="Juan Carlos Castillo Molina" userId="3321f39d-c43d-4dc1-aab8-e37c264880eb" providerId="ADAL" clId="{CD6CC8B7-9BFB-4F53-9D3D-85BBB025AD4E}" dt="2025-07-22T17:07:49.969" v="178" actId="14100"/>
        <pc:sldMkLst>
          <pc:docMk/>
          <pc:sldMk cId="2013504756" sldId="2391"/>
        </pc:sldMkLst>
      </pc:sldChg>
      <pc:sldChg chg="addSp delSp modSp mod">
        <pc:chgData name="Juan Carlos Castillo Molina" userId="3321f39d-c43d-4dc1-aab8-e37c264880eb" providerId="ADAL" clId="{CD6CC8B7-9BFB-4F53-9D3D-85BBB025AD4E}" dt="2025-07-22T14:56:11.017" v="88" actId="20577"/>
        <pc:sldMkLst>
          <pc:docMk/>
          <pc:sldMk cId="2143556177" sldId="2392"/>
        </pc:sldMkLst>
      </pc:sldChg>
      <pc:sldChg chg="addSp delSp modSp mod">
        <pc:chgData name="Juan Carlos Castillo Molina" userId="3321f39d-c43d-4dc1-aab8-e37c264880eb" providerId="ADAL" clId="{CD6CC8B7-9BFB-4F53-9D3D-85BBB025AD4E}" dt="2025-07-22T15:46:15.785" v="159"/>
        <pc:sldMkLst>
          <pc:docMk/>
          <pc:sldMk cId="3557588461" sldId="2393"/>
        </pc:sldMkLst>
      </pc:sldChg>
      <pc:sldChg chg="addSp delSp modSp mod">
        <pc:chgData name="Juan Carlos Castillo Molina" userId="3321f39d-c43d-4dc1-aab8-e37c264880eb" providerId="ADAL" clId="{CD6CC8B7-9BFB-4F53-9D3D-85BBB025AD4E}" dt="2025-07-22T14:59:26.127" v="104"/>
        <pc:sldMkLst>
          <pc:docMk/>
          <pc:sldMk cId="1333236092" sldId="2394"/>
        </pc:sldMkLst>
      </pc:sldChg>
      <pc:sldChg chg="addSp delSp modSp mod">
        <pc:chgData name="Juan Carlos Castillo Molina" userId="3321f39d-c43d-4dc1-aab8-e37c264880eb" providerId="ADAL" clId="{CD6CC8B7-9BFB-4F53-9D3D-85BBB025AD4E}" dt="2025-07-22T17:18:49.653" v="201" actId="14100"/>
        <pc:sldMkLst>
          <pc:docMk/>
          <pc:sldMk cId="371597856" sldId="2395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126287371" sldId="2396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3423842240" sldId="2397"/>
        </pc:sldMkLst>
      </pc:sldChg>
      <pc:sldChg chg="del">
        <pc:chgData name="Juan Carlos Castillo Molina" userId="3321f39d-c43d-4dc1-aab8-e37c264880eb" providerId="ADAL" clId="{CD6CC8B7-9BFB-4F53-9D3D-85BBB025AD4E}" dt="2025-07-22T14:56:26.558" v="89" actId="47"/>
        <pc:sldMkLst>
          <pc:docMk/>
          <pc:sldMk cId="1937110306" sldId="2398"/>
        </pc:sldMkLst>
      </pc:sldChg>
      <pc:sldChg chg="addSp delSp modSp add mod">
        <pc:chgData name="Juan Carlos Castillo Molina" userId="3321f39d-c43d-4dc1-aab8-e37c264880eb" providerId="ADAL" clId="{CD6CC8B7-9BFB-4F53-9D3D-85BBB025AD4E}" dt="2025-07-22T14:45:40.105" v="54" actId="20577"/>
        <pc:sldMkLst>
          <pc:docMk/>
          <pc:sldMk cId="208528483" sldId="2399"/>
        </pc:sldMkLst>
      </pc:sldChg>
      <pc:sldChg chg="addSp delSp modSp add mod">
        <pc:chgData name="Juan Carlos Castillo Molina" userId="3321f39d-c43d-4dc1-aab8-e37c264880eb" providerId="ADAL" clId="{CD6CC8B7-9BFB-4F53-9D3D-85BBB025AD4E}" dt="2025-07-22T15:02:59.894" v="156" actId="20577"/>
        <pc:sldMkLst>
          <pc:docMk/>
          <pc:sldMk cId="3792064127" sldId="240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'Diap 6'!$N$185</c:f>
              <c:strCache>
                <c:ptCount val="1"/>
                <c:pt idx="0">
                  <c:v>Precio Promedio Exportacion USD</c:v>
                </c:pt>
              </c:strCache>
            </c:strRef>
          </c:tx>
          <c:spPr>
            <a:solidFill>
              <a:srgbClr val="7030A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F2C-4846-830A-DC8B70748CC5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7030A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7F2C-4846-830A-DC8B70748CC5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F2C-4846-830A-DC8B70748CC5}"/>
              </c:ext>
            </c:extLst>
          </c:dPt>
          <c:dLbls>
            <c:dLbl>
              <c:idx val="0"/>
              <c:layout>
                <c:manualLayout>
                  <c:x val="-2.0492588145942216E-2"/>
                  <c:y val="-2.749612911380405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F2C-4846-830A-DC8B70748CC5}"/>
                </c:ext>
              </c:extLst>
            </c:dLbl>
            <c:dLbl>
              <c:idx val="1"/>
              <c:layout>
                <c:manualLayout>
                  <c:x val="-7.8306654893690354E-3"/>
                  <c:y val="1.85644542050463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F2C-4846-830A-DC8B70748CC5}"/>
                </c:ext>
              </c:extLst>
            </c:dLbl>
            <c:dLbl>
              <c:idx val="2"/>
              <c:layout>
                <c:manualLayout>
                  <c:x val="2.0590847261088736E-2"/>
                  <c:y val="-5.01635251923593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F2C-4846-830A-DC8B70748CC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6'!$P$185:$R$185</c:f>
              <c:numCache>
                <c:formatCode>_(* #,##0.00_);_(* \(#,##0.00\);_(* "-"??_);_(@_)</c:formatCode>
                <c:ptCount val="3"/>
                <c:pt idx="0">
                  <c:v>245.97</c:v>
                </c:pt>
                <c:pt idx="1">
                  <c:v>227.32</c:v>
                </c:pt>
                <c:pt idx="2">
                  <c:v>303.74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F2C-4846-830A-DC8B70748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40128896"/>
        <c:axId val="1015779808"/>
      </c:barChart>
      <c:lineChart>
        <c:grouping val="standard"/>
        <c:varyColors val="0"/>
        <c:ser>
          <c:idx val="1"/>
          <c:order val="1"/>
          <c:tx>
            <c:strRef>
              <c:f>'Diap 6'!$N$186</c:f>
              <c:strCache>
                <c:ptCount val="1"/>
                <c:pt idx="0">
                  <c:v>Precio Promedio CN CRC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'Diap 6'!$P$184:$R$184</c:f>
              <c:strCache>
                <c:ptCount val="3"/>
                <c:pt idx="0">
                  <c:v>2022-2023</c:v>
                </c:pt>
                <c:pt idx="1">
                  <c:v> 2023-2024 </c:v>
                </c:pt>
                <c:pt idx="2">
                  <c:v> 2024-2025 </c:v>
                </c:pt>
              </c:strCache>
            </c:strRef>
          </c:cat>
          <c:val>
            <c:numRef>
              <c:f>'Diap 6'!$P$186:$R$186</c:f>
              <c:numCache>
                <c:formatCode>_(* #,##0.00_);_(* \(#,##0.00\);_(* "-"??_);_(@_)</c:formatCode>
                <c:ptCount val="3"/>
                <c:pt idx="0">
                  <c:v>2264.89</c:v>
                </c:pt>
                <c:pt idx="1">
                  <c:v>1959.93</c:v>
                </c:pt>
                <c:pt idx="2">
                  <c:v>3253.51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7F2C-4846-830A-DC8B70748C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78251136"/>
        <c:axId val="1454926112"/>
      </c:lineChart>
      <c:catAx>
        <c:axId val="177825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54926112"/>
        <c:crosses val="autoZero"/>
        <c:auto val="1"/>
        <c:lblAlgn val="ctr"/>
        <c:lblOffset val="100"/>
        <c:noMultiLvlLbl val="0"/>
      </c:catAx>
      <c:valAx>
        <c:axId val="1454926112"/>
        <c:scaling>
          <c:orientation val="minMax"/>
        </c:scaling>
        <c:delete val="0"/>
        <c:axPos val="l"/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78251136"/>
        <c:crosses val="autoZero"/>
        <c:crossBetween val="between"/>
      </c:valAx>
      <c:valAx>
        <c:axId val="1015779808"/>
        <c:scaling>
          <c:orientation val="minMax"/>
        </c:scaling>
        <c:delete val="0"/>
        <c:axPos val="r"/>
        <c:numFmt formatCode="_(* #,##0.00_);_(* \(#,##0.00\);_(* &quot;-&quot;??_);_(@_)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0128896"/>
        <c:crosses val="max"/>
        <c:crossBetween val="between"/>
      </c:valAx>
      <c:catAx>
        <c:axId val="13401288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0157798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674458729137146"/>
          <c:y val="0.82001018188034058"/>
          <c:w val="0.34320514761922272"/>
          <c:h val="0.1632024270872440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7B7C8-A469-4311-B95E-6D8224B95227}" type="datetimeFigureOut">
              <a:rPr lang="es-CR" smtClean="0"/>
              <a:t>16/9/2025</a:t>
            </a:fld>
            <a:endParaRPr lang="es-CR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R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R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1F829-7979-4A36-9F32-90186E00557B}" type="slidenum">
              <a:rPr lang="es-CR" smtClean="0"/>
              <a:t>‹Nº›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970213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err="1"/>
              <a:t>Our</a:t>
            </a:r>
            <a:r>
              <a:rPr lang="es-CR"/>
              <a:t> </a:t>
            </a:r>
            <a:r>
              <a:rPr lang="es-CR" err="1"/>
              <a:t>value</a:t>
            </a:r>
            <a:r>
              <a:rPr lang="es-CR"/>
              <a:t> </a:t>
            </a:r>
            <a:r>
              <a:rPr lang="es-CR" err="1"/>
              <a:t>proposition</a:t>
            </a:r>
            <a:r>
              <a:rPr lang="es-CR"/>
              <a:t> </a:t>
            </a:r>
            <a:r>
              <a:rPr lang="es-CR" err="1"/>
              <a:t>focuses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triple bottom line of </a:t>
            </a:r>
            <a:r>
              <a:rPr lang="es-CR" err="1"/>
              <a:t>sustainability</a:t>
            </a:r>
            <a:r>
              <a:rPr lang="es-CR"/>
              <a:t>. Social, </a:t>
            </a:r>
            <a:r>
              <a:rPr lang="es-CR" err="1"/>
              <a:t>economic</a:t>
            </a:r>
            <a:r>
              <a:rPr lang="es-CR"/>
              <a:t> and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sustainability</a:t>
            </a:r>
            <a:r>
              <a:rPr lang="es-CR"/>
              <a:t>. 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economic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Productivity</a:t>
            </a:r>
            <a:r>
              <a:rPr lang="es-CR"/>
              <a:t> </a:t>
            </a:r>
            <a:r>
              <a:rPr lang="es-CR" err="1"/>
              <a:t>Intervention</a:t>
            </a:r>
            <a:r>
              <a:rPr lang="es-CR"/>
              <a:t> Project, </a:t>
            </a:r>
            <a:r>
              <a:rPr lang="es-CR" err="1"/>
              <a:t>which</a:t>
            </a:r>
            <a:r>
              <a:rPr lang="es-CR"/>
              <a:t>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increase</a:t>
            </a:r>
            <a:r>
              <a:rPr lang="es-CR"/>
              <a:t> coffee </a:t>
            </a:r>
            <a:r>
              <a:rPr lang="es-CR" err="1"/>
              <a:t>productivity</a:t>
            </a:r>
            <a:r>
              <a:rPr lang="es-CR"/>
              <a:t>, </a:t>
            </a:r>
            <a:r>
              <a:rPr lang="es-CR" err="1"/>
              <a:t>compliance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Law</a:t>
            </a:r>
            <a:r>
              <a:rPr lang="es-CR"/>
              <a:t> 2762 and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traceability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that </a:t>
            </a:r>
            <a:r>
              <a:rPr lang="es-CR" err="1"/>
              <a:t>seeks</a:t>
            </a:r>
            <a:r>
              <a:rPr lang="es-CR"/>
              <a:t> to </a:t>
            </a:r>
            <a:r>
              <a:rPr lang="es-CR" err="1"/>
              <a:t>connect</a:t>
            </a:r>
            <a:r>
              <a:rPr lang="es-CR"/>
              <a:t> </a:t>
            </a:r>
            <a:r>
              <a:rPr lang="es-CR" err="1"/>
              <a:t>producers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consumers</a:t>
            </a:r>
            <a:r>
              <a:rPr lang="es-CR"/>
              <a:t>. At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environmental</a:t>
            </a:r>
            <a:r>
              <a:rPr lang="es-CR"/>
              <a:t> </a:t>
            </a:r>
            <a:r>
              <a:rPr lang="es-CR" err="1"/>
              <a:t>level</a:t>
            </a:r>
            <a:r>
              <a:rPr lang="es-CR"/>
              <a:t>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CRCAFE, </a:t>
            </a:r>
            <a:r>
              <a:rPr lang="es-CR" err="1"/>
              <a:t>which</a:t>
            </a:r>
            <a:r>
              <a:rPr lang="es-CR"/>
              <a:t> is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application</a:t>
            </a:r>
            <a:r>
              <a:rPr lang="es-CR"/>
              <a:t> </a:t>
            </a:r>
            <a:r>
              <a:rPr lang="es-CR" err="1"/>
              <a:t>with</a:t>
            </a:r>
            <a:r>
              <a:rPr lang="es-CR"/>
              <a:t> </a:t>
            </a:r>
            <a:r>
              <a:rPr lang="es-CR" err="1"/>
              <a:t>tools</a:t>
            </a:r>
            <a:r>
              <a:rPr lang="es-CR"/>
              <a:t> </a:t>
            </a:r>
            <a:r>
              <a:rPr lang="es-CR" err="1"/>
              <a:t>for</a:t>
            </a:r>
            <a:r>
              <a:rPr lang="es-CR"/>
              <a:t> coffee </a:t>
            </a:r>
            <a:r>
              <a:rPr lang="es-CR" err="1"/>
              <a:t>cultivation</a:t>
            </a:r>
            <a:r>
              <a:rPr lang="es-CR"/>
              <a:t>, </a:t>
            </a:r>
            <a:r>
              <a:rPr lang="es-CR" err="1"/>
              <a:t>climate</a:t>
            </a:r>
            <a:r>
              <a:rPr lang="es-CR"/>
              <a:t>, and </a:t>
            </a:r>
            <a:r>
              <a:rPr lang="es-CR" err="1"/>
              <a:t>recommendations</a:t>
            </a:r>
            <a:r>
              <a:rPr lang="es-CR"/>
              <a:t>. </a:t>
            </a:r>
            <a:r>
              <a:rPr lang="es-CR" err="1"/>
              <a:t>Another</a:t>
            </a:r>
            <a:r>
              <a:rPr lang="es-CR"/>
              <a:t> </a:t>
            </a:r>
            <a:r>
              <a:rPr lang="es-CR" err="1"/>
              <a:t>project</a:t>
            </a:r>
            <a:r>
              <a:rPr lang="es-CR"/>
              <a:t> is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planting</a:t>
            </a:r>
            <a:r>
              <a:rPr lang="es-CR"/>
              <a:t> of </a:t>
            </a:r>
            <a:r>
              <a:rPr lang="es-CR" err="1"/>
              <a:t>trees</a:t>
            </a:r>
            <a:r>
              <a:rPr lang="es-CR"/>
              <a:t> </a:t>
            </a:r>
            <a:r>
              <a:rPr lang="es-CR" err="1"/>
              <a:t>on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farms</a:t>
            </a:r>
            <a:r>
              <a:rPr lang="es-CR"/>
              <a:t> and </a:t>
            </a:r>
            <a:r>
              <a:rPr lang="es-CR" err="1"/>
              <a:t>the</a:t>
            </a:r>
            <a:r>
              <a:rPr lang="es-CR"/>
              <a:t> NAMA Coffee, </a:t>
            </a:r>
            <a:r>
              <a:rPr lang="es-CR" err="1"/>
              <a:t>which</a:t>
            </a:r>
            <a:r>
              <a:rPr lang="es-CR"/>
              <a:t> are </a:t>
            </a:r>
            <a:r>
              <a:rPr lang="es-CR" err="1"/>
              <a:t>mitigation</a:t>
            </a:r>
            <a:r>
              <a:rPr lang="es-CR"/>
              <a:t> and </a:t>
            </a:r>
            <a:r>
              <a:rPr lang="es-CR" err="1"/>
              <a:t>adaptation</a:t>
            </a:r>
            <a:r>
              <a:rPr lang="es-CR"/>
              <a:t> </a:t>
            </a:r>
            <a:r>
              <a:rPr lang="es-CR" err="1"/>
              <a:t>actions</a:t>
            </a:r>
            <a:r>
              <a:rPr lang="es-CR"/>
              <a:t> </a:t>
            </a:r>
            <a:r>
              <a:rPr lang="es-CR" err="1"/>
              <a:t>against</a:t>
            </a:r>
            <a:r>
              <a:rPr lang="es-CR"/>
              <a:t> </a:t>
            </a:r>
            <a:r>
              <a:rPr lang="es-CR" err="1"/>
              <a:t>carbon</a:t>
            </a:r>
            <a:r>
              <a:rPr lang="es-CR"/>
              <a:t> </a:t>
            </a:r>
            <a:r>
              <a:rPr lang="es-CR" err="1"/>
              <a:t>emissions</a:t>
            </a:r>
            <a:r>
              <a:rPr lang="es-CR"/>
              <a:t>.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about</a:t>
            </a:r>
            <a:r>
              <a:rPr lang="es-CR"/>
              <a:t> to </a:t>
            </a:r>
            <a:r>
              <a:rPr lang="es-CR" err="1"/>
              <a:t>launch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low </a:t>
            </a:r>
            <a:r>
              <a:rPr lang="es-CR" err="1"/>
              <a:t>emission</a:t>
            </a:r>
            <a:r>
              <a:rPr lang="es-CR"/>
              <a:t> coffee </a:t>
            </a:r>
            <a:r>
              <a:rPr lang="es-CR" err="1"/>
              <a:t>seal</a:t>
            </a:r>
            <a:r>
              <a:rPr lang="es-CR"/>
              <a:t>.</a:t>
            </a:r>
          </a:p>
          <a:p>
            <a:r>
              <a:rPr lang="es-CR"/>
              <a:t>At </a:t>
            </a:r>
            <a:r>
              <a:rPr lang="es-CR" err="1"/>
              <a:t>the</a:t>
            </a:r>
            <a:r>
              <a:rPr lang="es-CR"/>
              <a:t> social </a:t>
            </a:r>
            <a:r>
              <a:rPr lang="es-CR" err="1"/>
              <a:t>level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insure</a:t>
            </a:r>
            <a:r>
              <a:rPr lang="es-CR"/>
              <a:t> </a:t>
            </a:r>
            <a:r>
              <a:rPr lang="es-CR" err="1"/>
              <a:t>all</a:t>
            </a:r>
            <a:r>
              <a:rPr lang="es-CR"/>
              <a:t> coffee </a:t>
            </a:r>
            <a:r>
              <a:rPr lang="es-CR" err="1"/>
              <a:t>pickers</a:t>
            </a:r>
            <a:r>
              <a:rPr lang="es-CR"/>
              <a:t> </a:t>
            </a:r>
            <a:r>
              <a:rPr lang="es-CR" err="1"/>
              <a:t>during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harvest</a:t>
            </a:r>
            <a:r>
              <a:rPr lang="es-CR"/>
              <a:t> </a:t>
            </a:r>
            <a:r>
              <a:rPr lang="es-CR" err="1"/>
              <a:t>season</a:t>
            </a:r>
            <a:r>
              <a:rPr lang="es-CR"/>
              <a:t> </a:t>
            </a:r>
            <a:r>
              <a:rPr lang="es-CR" err="1"/>
              <a:t>through</a:t>
            </a:r>
            <a:r>
              <a:rPr lang="es-CR"/>
              <a:t> </a:t>
            </a:r>
            <a:r>
              <a:rPr lang="es-CR" err="1"/>
              <a:t>an</a:t>
            </a:r>
            <a:r>
              <a:rPr lang="es-CR"/>
              <a:t> </a:t>
            </a:r>
            <a:r>
              <a:rPr lang="es-CR" err="1"/>
              <a:t>agreement</a:t>
            </a:r>
            <a:r>
              <a:rPr lang="es-CR"/>
              <a:t> </a:t>
            </a:r>
            <a:r>
              <a:rPr lang="es-CR" err="1"/>
              <a:t>between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CCSS,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Ministry</a:t>
            </a:r>
            <a:r>
              <a:rPr lang="es-CR"/>
              <a:t> of Labor and ICAFE. </a:t>
            </a:r>
            <a:r>
              <a:rPr lang="es-CR" err="1"/>
              <a:t>We</a:t>
            </a:r>
            <a:r>
              <a:rPr lang="es-CR"/>
              <a:t> </a:t>
            </a:r>
            <a:r>
              <a:rPr lang="es-CR" err="1"/>
              <a:t>also</a:t>
            </a:r>
            <a:r>
              <a:rPr lang="es-CR"/>
              <a:t> </a:t>
            </a:r>
            <a:r>
              <a:rPr lang="es-CR" err="1"/>
              <a:t>have</a:t>
            </a:r>
            <a:r>
              <a:rPr lang="es-CR"/>
              <a:t> </a:t>
            </a:r>
            <a:r>
              <a:rPr lang="es-CR" err="1"/>
              <a:t>childcare</a:t>
            </a:r>
            <a:r>
              <a:rPr lang="es-CR"/>
              <a:t> centers </a:t>
            </a:r>
            <a:r>
              <a:rPr lang="es-CR" err="1"/>
              <a:t>for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children</a:t>
            </a:r>
            <a:r>
              <a:rPr lang="es-CR"/>
              <a:t> of coffee </a:t>
            </a:r>
            <a:r>
              <a:rPr lang="es-CR" err="1"/>
              <a:t>pickers</a:t>
            </a:r>
            <a:r>
              <a:rPr lang="es-CR"/>
              <a:t>. </a:t>
            </a:r>
            <a:r>
              <a:rPr lang="es-CR" err="1"/>
              <a:t>Finally</a:t>
            </a:r>
            <a:r>
              <a:rPr lang="es-CR"/>
              <a:t>, </a:t>
            </a:r>
            <a:r>
              <a:rPr lang="es-CR" err="1"/>
              <a:t>we</a:t>
            </a:r>
            <a:r>
              <a:rPr lang="es-CR"/>
              <a:t> are </a:t>
            </a:r>
            <a:r>
              <a:rPr lang="es-CR" err="1"/>
              <a:t>making</a:t>
            </a:r>
            <a:r>
              <a:rPr lang="es-CR"/>
              <a:t> </a:t>
            </a:r>
            <a:r>
              <a:rPr lang="es-CR" err="1"/>
              <a:t>efforts</a:t>
            </a:r>
            <a:r>
              <a:rPr lang="es-CR"/>
              <a:t> to </a:t>
            </a:r>
            <a:r>
              <a:rPr lang="es-CR" err="1"/>
              <a:t>implement</a:t>
            </a:r>
            <a:r>
              <a:rPr lang="es-CR"/>
              <a:t> </a:t>
            </a:r>
            <a:r>
              <a:rPr lang="es-CR" err="1"/>
              <a:t>the</a:t>
            </a:r>
            <a:r>
              <a:rPr lang="es-CR"/>
              <a:t> </a:t>
            </a:r>
            <a:r>
              <a:rPr lang="es-CR" err="1"/>
              <a:t>gender</a:t>
            </a:r>
            <a:r>
              <a:rPr lang="es-CR"/>
              <a:t> and </a:t>
            </a:r>
            <a:r>
              <a:rPr lang="es-CR" err="1"/>
              <a:t>youth</a:t>
            </a:r>
            <a:r>
              <a:rPr lang="es-CR"/>
              <a:t> </a:t>
            </a:r>
            <a:r>
              <a:rPr lang="es-CR" err="1"/>
              <a:t>policies</a:t>
            </a:r>
            <a:r>
              <a:rPr lang="es-CR"/>
              <a:t>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67900BE-6EEE-5E4E-88CD-FA8440B432DA}" type="slidenum">
              <a:rPr lang="es-CR" smtClean="0"/>
              <a:t>1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0666776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D7C0D8-1FE8-B1D9-1AD5-442D052541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D851DD-3A4C-A8CD-1645-59FBA3CF71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8F34AA1C-615F-3D8A-2E26-881CE6892F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D551D10-2782-40B3-C388-E7A9469E8C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2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81070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908A1E-7D3C-5242-B5CB-F2B1980332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8789EE4F-32E3-C5D0-E8AD-288842948F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C09589D-EDFC-4BD3-9EB5-937E0B19B8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1D0505B-67FB-C062-5BAE-A6D8DE309C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3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230258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D54891-D79B-06C2-7AC3-3B2BF76EE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FD0697C-7DB0-659E-51EB-5C35F40579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E45EAC9-0CFC-B19F-65AC-0BDF6755D5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844DCD-17A5-CC56-E3D7-72BDDD9001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4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296600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2A300-E00B-E2A3-F260-6C26A5FD97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E6FA2EC-CF39-C735-2BD3-68DD85916A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B8DFA3DA-E94D-8E86-2852-D781F30292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39E2A5A-776C-EA0D-1979-DAD10D3F69A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5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791046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B673BE-E4C3-51E6-993B-1622FFD144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B018FC6-6368-9677-6852-5A51B3DEED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40FDEA1F-7DF7-62FF-10BC-BABB44406B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5994640-8F0F-1B70-6621-5A62213D4E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6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4301539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A81FA3-E7E8-EDE2-BD2F-BA03A7D27E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6B002D80-613F-FE3B-8E8C-5F6EB1FBAC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D5C9988C-3A1C-EA23-A3EA-33BA4FCC17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6375C29-2B05-E6C9-B636-87F1F62F21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7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030638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8E24D-8F6E-5E8E-42DB-DD374EFD1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B8ED2FF-3397-450C-7265-55FB27A39E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A4018A27-9BD2-CE94-677F-A32137B22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R" dirty="0"/>
              <a:t>0775 UNDECAF </a:t>
            </a:r>
          </a:p>
          <a:p>
            <a:r>
              <a:rPr lang="es-CR" dirty="0" err="1"/>
              <a:t>Convenc</a:t>
            </a:r>
            <a:r>
              <a:rPr lang="es-CR" dirty="0"/>
              <a:t>.</a:t>
            </a: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80D3049A-FE5F-B3F9-5B66-A803C99326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1F829-7979-4A36-9F32-90186E00557B}" type="slidenum">
              <a:rPr lang="es-CR" smtClean="0"/>
              <a:t>8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174322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03BDD5-A8A1-C67F-A38C-78DF56A27E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53A175E-A8FE-209C-5D4D-846C87B566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5F51D93-06A6-0FE2-B7B4-91EB0F7EF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2CBB32-D4A6-3B98-7983-5F72A5A47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FB08B86-7823-6F6F-3341-50A964940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239446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78662-1229-BBD9-ED4F-7CD2B84AD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3AEC37-2495-F4F1-4A8A-F2C2D56B28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D03268-2993-7362-01F1-7B178E45B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B042B6-6F4A-7C61-D93E-AFB94BAE0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5FF14E3-C893-C586-30D7-86F4A68A4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927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32230C-A85B-DA07-4D1B-535A9CE64D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58E66A-9500-B34D-BF8A-A3A76218C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76B7372-D8EB-BBF8-2960-38AA0B62E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0B7256-2066-58DB-5E1F-7A02A89C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92D311-6280-B163-5DC0-DD5828C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68544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843C13-8368-2EAD-F8D8-AE91DF944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D97D5E9-D620-70BB-9103-FF1D67B60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01D6F6-57F9-7815-53C4-42D42917D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4964D-CA93-E897-B6DA-4C61670B04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FCA21D0-15B6-2E49-6622-2A0DAFEB5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367419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DCDD0E-2088-61C9-7539-47C5F3FE6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77C9777-449B-11E6-BED1-925DB4ED8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22101B-6C94-4F45-F9A7-EA10DE951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AE94393-91AC-BFC7-6206-E8091606C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D8A2C4B-301B-DA52-826C-AEEAC0F2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991440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9CA498-6434-F28F-CE89-FA9E7F3744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5C7EBC-1B70-032A-614F-B47BCCFB46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FD85FDE-7A5D-0BF0-71EC-95EE21477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519B95-71E4-9746-D0F1-E057D494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5C4AE0D-23C5-5B3E-B798-8CCB1416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A29B012-C15C-5E96-40FA-A717C3E39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945258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C007A3E-4988-FE20-F418-0E4C8455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E395AB-F06A-C957-D0DB-B739989C16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04D3E34-2D4D-AA8F-C0FB-9371CB217E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122E46C-4F7D-926A-D5D4-D289AB1358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103A4B1-EC34-312E-D9A2-D12EDAD31E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C02AF63-6DA5-071C-E96A-DFD95ADC46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6D48E3-83B7-0BDE-41EB-2233DB3A8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9FD08204-7965-8229-F59D-5E04ECAC9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255070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1916D0-05D5-7FCF-1B6A-45696FB18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B88C9CC-A92C-6D83-33F5-350CB98E1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7AE3D17-CD70-E369-F898-E17EC6470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E98C345-512D-8E09-E191-0D9C33DC1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4151965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DA31D96-3F17-1126-D4A8-F36D13A2B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1AF8266-3B86-8507-170B-997C71BFD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2DD0F71-B6A8-2BB3-0688-C893987EA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961598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A9DCA8-59E7-0E48-FB3B-E053B134F5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E8E429-B9D2-2362-4379-A9FCB46D15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FB3A743-5207-57B7-BC8C-39280263C1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52CF8F1-6C0B-725E-ABB5-C581324E5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E38A5D6-069D-6B68-1FC1-BEFE97B5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2336C9-12F5-6D33-B681-B76DB6B05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61807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255E5E-7993-7B4A-0198-A3482DFCA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AE9DB97-3871-39C1-64CF-0E3822AF52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EAD103A-BA38-6BC5-9374-C84FD40D1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69D796E-B22D-7C61-4D71-8860F8685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8AA224B-9AA4-9A41-A7BD-EA672FC79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28D4753-5EDA-665C-86A2-D7C3ECCD9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633058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999D51A-18E4-6E2D-68B7-AA28B7569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6435BA7-77CF-5EA8-E0DE-C22CAD8D7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0B187F-A123-3FD5-A047-D5E09781A5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722874-C915-465C-9D23-2B6D09CEAEAA}" type="datetimeFigureOut">
              <a:rPr lang="es-CR" smtClean="0"/>
              <a:t>16/9/2025</a:t>
            </a:fld>
            <a:endParaRPr lang="es-CR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A50BE35-B896-0426-CA92-101C90F718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2059097-FCBB-A023-0BEC-CA37F45F55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5AB67-A2DF-4AFF-AC90-574A9F7408D1}" type="slidenum">
              <a:rPr lang="es-CR" smtClean="0"/>
              <a:t>‹Nº›</a:t>
            </a:fld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309294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5023820A-DF44-17EF-63DC-8EA324315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7D1AFD67-C80B-91CB-D1E8-FD603607B1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775252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3071343C-7329-FA2B-6A24-367A0C259788}"/>
              </a:ext>
            </a:extLst>
          </p:cNvPr>
          <p:cNvSpPr txBox="1"/>
          <p:nvPr/>
        </p:nvSpPr>
        <p:spPr>
          <a:xfrm>
            <a:off x="3298024" y="3641472"/>
            <a:ext cx="6277297" cy="1446550"/>
          </a:xfrm>
          <a:prstGeom prst="rect">
            <a:avLst/>
          </a:prstGeom>
          <a:solidFill>
            <a:srgbClr val="648F6C">
              <a:alpha val="80000"/>
            </a:srgb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4400" b="1" spc="-5" dirty="0">
                <a:solidFill>
                  <a:schemeClr val="bg1"/>
                </a:solidFill>
                <a:latin typeface="Calibri"/>
                <a:cs typeface="Calibri"/>
              </a:rPr>
              <a:t>ESTADÍSTICA DE CAFÉ AL 15 DE SETIEMBRE DE 2025</a:t>
            </a:r>
          </a:p>
        </p:txBody>
      </p:sp>
      <p:pic>
        <p:nvPicPr>
          <p:cNvPr id="8" name="Imagen 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37A72502-96E8-7145-F4CC-B9E2410C1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31733" y="72658"/>
            <a:ext cx="3928534" cy="3915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49512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4C295-0F99-DC4B-0766-9B55BC07EF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15C33156-6157-968D-244F-650A51848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E3D674BA-DD54-9398-A842-26102599D235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INFORME COMPARATIVO DE CAFÉ EN FRUTA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579145C-49E3-0CEF-8542-96299EDA1AE4}"/>
              </a:ext>
            </a:extLst>
          </p:cNvPr>
          <p:cNvSpPr txBox="1"/>
          <p:nvPr/>
        </p:nvSpPr>
        <p:spPr>
          <a:xfrm>
            <a:off x="1097558" y="722720"/>
            <a:ext cx="1022349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(EN FANEGAS) A la quincena del 16 al 31 de agosto de cada año</a:t>
            </a:r>
          </a:p>
          <a:p>
            <a:endParaRPr lang="es-ES" sz="2000" dirty="0">
              <a:solidFill>
                <a:srgbClr val="FFFF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E7255E1-6B42-980D-5C05-1EBB56E41197}"/>
              </a:ext>
            </a:extLst>
          </p:cNvPr>
          <p:cNvSpPr txBox="1"/>
          <p:nvPr/>
        </p:nvSpPr>
        <p:spPr>
          <a:xfrm>
            <a:off x="8645238" y="5364345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15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0CF3245-8A15-F7DB-21A9-5D57548717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844125"/>
              </p:ext>
            </p:extLst>
          </p:nvPr>
        </p:nvGraphicFramePr>
        <p:xfrm>
          <a:off x="1097558" y="1303043"/>
          <a:ext cx="10223498" cy="3792855"/>
        </p:xfrm>
        <a:graphic>
          <a:graphicData uri="http://schemas.openxmlformats.org/drawingml/2006/table">
            <a:tbl>
              <a:tblPr/>
              <a:tblGrid>
                <a:gridCol w="1946182">
                  <a:extLst>
                    <a:ext uri="{9D8B030D-6E8A-4147-A177-3AD203B41FA5}">
                      <a16:colId xmlns:a16="http://schemas.microsoft.com/office/drawing/2014/main" val="1191154116"/>
                    </a:ext>
                  </a:extLst>
                </a:gridCol>
                <a:gridCol w="1214853">
                  <a:extLst>
                    <a:ext uri="{9D8B030D-6E8A-4147-A177-3AD203B41FA5}">
                      <a16:colId xmlns:a16="http://schemas.microsoft.com/office/drawing/2014/main" val="3048098027"/>
                    </a:ext>
                  </a:extLst>
                </a:gridCol>
                <a:gridCol w="970069">
                  <a:extLst>
                    <a:ext uri="{9D8B030D-6E8A-4147-A177-3AD203B41FA5}">
                      <a16:colId xmlns:a16="http://schemas.microsoft.com/office/drawing/2014/main" val="2593764012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1806918001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754267607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4162268545"/>
                    </a:ext>
                  </a:extLst>
                </a:gridCol>
                <a:gridCol w="961003">
                  <a:extLst>
                    <a:ext uri="{9D8B030D-6E8A-4147-A177-3AD203B41FA5}">
                      <a16:colId xmlns:a16="http://schemas.microsoft.com/office/drawing/2014/main" val="630989319"/>
                    </a:ext>
                  </a:extLst>
                </a:gridCol>
                <a:gridCol w="1027487">
                  <a:extLst>
                    <a:ext uri="{9D8B030D-6E8A-4147-A177-3AD203B41FA5}">
                      <a16:colId xmlns:a16="http://schemas.microsoft.com/office/drawing/2014/main" val="203661423"/>
                    </a:ext>
                  </a:extLst>
                </a:gridCol>
                <a:gridCol w="1024465">
                  <a:extLst>
                    <a:ext uri="{9D8B030D-6E8A-4147-A177-3AD203B41FA5}">
                      <a16:colId xmlns:a16="http://schemas.microsoft.com/office/drawing/2014/main" val="2563821655"/>
                    </a:ext>
                  </a:extLst>
                </a:gridCol>
              </a:tblGrid>
              <a:tr h="200025">
                <a:tc row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2024-2025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" panose="020F0502020204030204" pitchFamily="34" charset="0"/>
                        </a:rPr>
                        <a:t>Cosecha 2025-2026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5595298"/>
                  </a:ext>
                </a:extLst>
              </a:tr>
              <a:tr h="20002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16/08/24 al 31/08/24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Quincena del 16/08/25 al 31/08/25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7305013"/>
                  </a:ext>
                </a:extLst>
              </a:tr>
              <a:tr h="600075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 Definitiva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Grado de avance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Producción Estimada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Acumulado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alcanzado según Estimación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Informado en la quincena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592040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7254764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COTO BRUS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162,075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979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0.60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658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187,625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1.06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1,980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612611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LOS SANTOS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806,474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632,600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1166402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PEREZ ZELEDON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224,059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235,965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0685154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TURRIALBA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99,238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490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0.49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73,491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1,103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1.50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417271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CENTRAL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240,908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258,677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8864786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VALLE OCCIDENTAL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267,012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356,058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43617342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ZONA NORTE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12,862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18,748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28780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574675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1,812,628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1,468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0.08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931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1,763,164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3,083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effectLst/>
                          <a:latin typeface="Calibri" panose="020F0502020204030204" pitchFamily="34" charset="0"/>
                        </a:rPr>
                        <a:t>0.17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200" b="0" i="0" u="none" strike="noStrike">
                          <a:solidFill>
                            <a:srgbClr val="0000FF"/>
                          </a:solidFill>
                          <a:effectLst/>
                          <a:latin typeface="Calibri" panose="020F0502020204030204" pitchFamily="34" charset="0"/>
                        </a:rPr>
                        <a:t>2,475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2470833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solidFill>
                          <a:srgbClr val="0000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35190842"/>
                  </a:ext>
                </a:extLst>
              </a:tr>
              <a:tr h="190500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Comparativo entre las cosechas 2024-2025 y la 2025-2026, se presenta la información por cada una de las zonas.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1042529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>
                          <a:effectLst/>
                          <a:latin typeface="Calibri" panose="020F0502020204030204" pitchFamily="34" charset="0"/>
                        </a:rPr>
                        <a:t>La producción estimada de la cosecha 2025-2026 es la establecida por el CICAFE en su primera estimación con nómina completa.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9719144"/>
                  </a:ext>
                </a:extLst>
              </a:tr>
              <a:tr h="200025">
                <a:tc gridSpan="9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200" b="0" i="0" u="none" strike="noStrike" dirty="0">
                          <a:effectLst/>
                          <a:latin typeface="Calibri" panose="020F0502020204030204" pitchFamily="34" charset="0"/>
                        </a:rPr>
                        <a:t>La cosecha 2024-2025 corresponde a la producción definitiva.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96039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350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C50D5D-C364-ACCB-7005-930CFDE51B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C8107658-711C-658D-5920-784AD778D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EB966D7-853D-A65C-8528-9ECCF29EFBD6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2024/2025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4357FE2-C0DD-51B5-DBF7-08E6B40524A1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15 de Setiembre 2025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D0953D-CFEE-0387-5525-13E17B67AFA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059663" y="3429000"/>
            <a:ext cx="1021731" cy="554784"/>
          </a:xfrm>
          <a:prstGeom prst="rect">
            <a:avLst/>
          </a:prstGeom>
        </p:spPr>
      </p:pic>
      <p:sp>
        <p:nvSpPr>
          <p:cNvPr id="5" name="Bocadillo: rectángulo 4">
            <a:extLst>
              <a:ext uri="{FF2B5EF4-FFF2-40B4-BE49-F238E27FC236}">
                <a16:creationId xmlns:a16="http://schemas.microsoft.com/office/drawing/2014/main" id="{DE9503A1-320C-03A1-B975-8A5D10F59424}"/>
              </a:ext>
            </a:extLst>
          </p:cNvPr>
          <p:cNvSpPr/>
          <p:nvPr/>
        </p:nvSpPr>
        <p:spPr>
          <a:xfrm>
            <a:off x="11089515" y="3105398"/>
            <a:ext cx="962025" cy="396927"/>
          </a:xfrm>
          <a:prstGeom prst="wedgeRectCallout">
            <a:avLst>
              <a:gd name="adj1" fmla="val -100149"/>
              <a:gd name="adj2" fmla="val 81692"/>
            </a:avLst>
          </a:prstGeom>
          <a:noFill/>
          <a:ln>
            <a:solidFill>
              <a:srgbClr val="49905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 dirty="0">
              <a:solidFill>
                <a:schemeClr val="tx1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FEA5040-780D-5A5C-540E-79B83BA1F2EF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48BBE1D3-7F51-D116-9DBF-1390BA44E196}"/>
              </a:ext>
            </a:extLst>
          </p:cNvPr>
          <p:cNvSpPr txBox="1"/>
          <p:nvPr/>
        </p:nvSpPr>
        <p:spPr>
          <a:xfrm>
            <a:off x="11205618" y="3132993"/>
            <a:ext cx="724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/>
              <a:t>3709</a:t>
            </a:r>
            <a:endParaRPr lang="es-CR" dirty="0"/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0B0BFFEE-1739-725F-B521-5B80E42BD5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0234356"/>
              </p:ext>
            </p:extLst>
          </p:nvPr>
        </p:nvGraphicFramePr>
        <p:xfrm>
          <a:off x="1120386" y="1219722"/>
          <a:ext cx="9817974" cy="3973376"/>
        </p:xfrm>
        <a:graphic>
          <a:graphicData uri="http://schemas.openxmlformats.org/drawingml/2006/table">
            <a:tbl>
              <a:tblPr/>
              <a:tblGrid>
                <a:gridCol w="3000261">
                  <a:extLst>
                    <a:ext uri="{9D8B030D-6E8A-4147-A177-3AD203B41FA5}">
                      <a16:colId xmlns:a16="http://schemas.microsoft.com/office/drawing/2014/main" val="1868229071"/>
                    </a:ext>
                  </a:extLst>
                </a:gridCol>
                <a:gridCol w="1576013">
                  <a:extLst>
                    <a:ext uri="{9D8B030D-6E8A-4147-A177-3AD203B41FA5}">
                      <a16:colId xmlns:a16="http://schemas.microsoft.com/office/drawing/2014/main" val="2711906103"/>
                    </a:ext>
                  </a:extLst>
                </a:gridCol>
                <a:gridCol w="1243299">
                  <a:extLst>
                    <a:ext uri="{9D8B030D-6E8A-4147-A177-3AD203B41FA5}">
                      <a16:colId xmlns:a16="http://schemas.microsoft.com/office/drawing/2014/main" val="743113194"/>
                    </a:ext>
                  </a:extLst>
                </a:gridCol>
                <a:gridCol w="1427167">
                  <a:extLst>
                    <a:ext uri="{9D8B030D-6E8A-4147-A177-3AD203B41FA5}">
                      <a16:colId xmlns:a16="http://schemas.microsoft.com/office/drawing/2014/main" val="1780787118"/>
                    </a:ext>
                  </a:extLst>
                </a:gridCol>
                <a:gridCol w="1357121">
                  <a:extLst>
                    <a:ext uri="{9D8B030D-6E8A-4147-A177-3AD203B41FA5}">
                      <a16:colId xmlns:a16="http://schemas.microsoft.com/office/drawing/2014/main" val="1661549006"/>
                    </a:ext>
                  </a:extLst>
                </a:gridCol>
                <a:gridCol w="1214113">
                  <a:extLst>
                    <a:ext uri="{9D8B030D-6E8A-4147-A177-3AD203B41FA5}">
                      <a16:colId xmlns:a16="http://schemas.microsoft.com/office/drawing/2014/main" val="60422852"/>
                    </a:ext>
                  </a:extLst>
                </a:gridCol>
              </a:tblGrid>
              <a:tr h="670945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4272286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5875262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1,469,617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$303.74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85.15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6055843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587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1415349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209,882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₡3,253.51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$293.85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12.16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369023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54158045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1,680,086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97.34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2180457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45,849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2.66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6023920"/>
                  </a:ext>
                </a:extLst>
              </a:tr>
              <a:tr h="2476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1,267,031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86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42721936"/>
                  </a:ext>
                </a:extLst>
              </a:tr>
              <a:tr h="24761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203,173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9071117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1,725,935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36232073"/>
                  </a:ext>
                </a:extLst>
              </a:tr>
              <a:tr h="233934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55263532"/>
                  </a:ext>
                </a:extLst>
              </a:tr>
              <a:tr h="701803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esta cosecha.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1307374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B2488E18-0D9F-0EF9-236F-E8F5A1CB4B06}"/>
              </a:ext>
            </a:extLst>
          </p:cNvPr>
          <p:cNvSpPr txBox="1"/>
          <p:nvPr/>
        </p:nvSpPr>
        <p:spPr>
          <a:xfrm>
            <a:off x="1050266" y="5384904"/>
            <a:ext cx="61549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200" b="1" i="0" u="none" strike="noStrike" dirty="0">
                <a:effectLst/>
                <a:latin typeface="Calibri Light" panose="020F0302020204030204" pitchFamily="34" charset="0"/>
              </a:rPr>
              <a:t>Por vender (estimación): 100% Consumo Nacional (45 mil sacos 46 kg).</a:t>
            </a:r>
            <a:r>
              <a:rPr lang="es-ES" dirty="0">
                <a:effectLst/>
              </a:rPr>
              <a:t> </a:t>
            </a:r>
            <a:r>
              <a:rPr lang="es-ES" sz="1600" b="1" i="0" u="none" strike="noStrike" dirty="0">
                <a:effectLst/>
                <a:latin typeface="Calibri Light" panose="020F0302020204030204" pitchFamily="34" charset="0"/>
              </a:rPr>
              <a:t> </a:t>
            </a:r>
            <a:r>
              <a:rPr lang="es-ES" dirty="0">
                <a:effectLst/>
              </a:rPr>
              <a:t> </a:t>
            </a:r>
            <a:r>
              <a:rPr lang="es-ES" sz="1600" b="1" i="0" u="none" strike="noStrike" dirty="0">
                <a:effectLst/>
                <a:latin typeface="Calibri Light" panose="020F0302020204030204" pitchFamily="34" charset="0"/>
              </a:rPr>
              <a:t> </a:t>
            </a:r>
            <a:r>
              <a:rPr lang="es-ES" dirty="0">
                <a:effectLst/>
              </a:rPr>
              <a:t> </a:t>
            </a:r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143556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0FB729-570D-6227-61CD-4F61F8C558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39A630A6-330E-1108-85D6-8C692126D6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A82AB05F-6454-A447-7BCA-7F1E5EC737CE}"/>
              </a:ext>
            </a:extLst>
          </p:cNvPr>
          <p:cNvSpPr txBox="1">
            <a:spLocks/>
          </p:cNvSpPr>
          <p:nvPr/>
        </p:nvSpPr>
        <p:spPr>
          <a:xfrm>
            <a:off x="1120386" y="689964"/>
            <a:ext cx="9823469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COSECHA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2025/2026   (EN Ud.46 KILOGRAMOS)   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844E946B-731D-2944-BB91-C2E6ABE84B93}"/>
              </a:ext>
            </a:extLst>
          </p:cNvPr>
          <p:cNvSpPr txBox="1">
            <a:spLocks/>
          </p:cNvSpPr>
          <p:nvPr/>
        </p:nvSpPr>
        <p:spPr>
          <a:xfrm>
            <a:off x="8547237" y="5392768"/>
            <a:ext cx="3644763" cy="364718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15 de Setiembre 2025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A96E8E0-0B9E-CA8C-1FDD-5F5667331354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</a:t>
            </a: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8F2A9CC5-07CF-6238-20EA-EF6D478107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6340416"/>
              </p:ext>
            </p:extLst>
          </p:nvPr>
        </p:nvGraphicFramePr>
        <p:xfrm>
          <a:off x="1120386" y="1237532"/>
          <a:ext cx="9823469" cy="3921061"/>
        </p:xfrm>
        <a:graphic>
          <a:graphicData uri="http://schemas.openxmlformats.org/drawingml/2006/table">
            <a:tbl>
              <a:tblPr/>
              <a:tblGrid>
                <a:gridCol w="3001940">
                  <a:extLst>
                    <a:ext uri="{9D8B030D-6E8A-4147-A177-3AD203B41FA5}">
                      <a16:colId xmlns:a16="http://schemas.microsoft.com/office/drawing/2014/main" val="248529021"/>
                    </a:ext>
                  </a:extLst>
                </a:gridCol>
                <a:gridCol w="1576895">
                  <a:extLst>
                    <a:ext uri="{9D8B030D-6E8A-4147-A177-3AD203B41FA5}">
                      <a16:colId xmlns:a16="http://schemas.microsoft.com/office/drawing/2014/main" val="3026003482"/>
                    </a:ext>
                  </a:extLst>
                </a:gridCol>
                <a:gridCol w="1243995">
                  <a:extLst>
                    <a:ext uri="{9D8B030D-6E8A-4147-A177-3AD203B41FA5}">
                      <a16:colId xmlns:a16="http://schemas.microsoft.com/office/drawing/2014/main" val="3484475480"/>
                    </a:ext>
                  </a:extLst>
                </a:gridCol>
                <a:gridCol w="1427966">
                  <a:extLst>
                    <a:ext uri="{9D8B030D-6E8A-4147-A177-3AD203B41FA5}">
                      <a16:colId xmlns:a16="http://schemas.microsoft.com/office/drawing/2014/main" val="171427321"/>
                    </a:ext>
                  </a:extLst>
                </a:gridCol>
                <a:gridCol w="1357881">
                  <a:extLst>
                    <a:ext uri="{9D8B030D-6E8A-4147-A177-3AD203B41FA5}">
                      <a16:colId xmlns:a16="http://schemas.microsoft.com/office/drawing/2014/main" val="1421622743"/>
                    </a:ext>
                  </a:extLst>
                </a:gridCol>
                <a:gridCol w="1214792">
                  <a:extLst>
                    <a:ext uri="{9D8B030D-6E8A-4147-A177-3AD203B41FA5}">
                      <a16:colId xmlns:a16="http://schemas.microsoft.com/office/drawing/2014/main" val="3095586895"/>
                    </a:ext>
                  </a:extLst>
                </a:gridCol>
              </a:tblGrid>
              <a:tr h="659860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5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Producción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% Sobre venta de  Exportación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8899763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0028877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340,664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$319.60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21.17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8707733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79,383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4.93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3085704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Consumo Nacional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17,584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₡3,170.90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$265.58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1.09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87822649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Consumo Nacional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0053469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 Vendido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437,631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27.19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8269004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1,171,847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72.81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414811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1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1" i="0" u="none" strike="noStrike">
                        <a:solidFill>
                          <a:srgbClr val="0000FF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340890"/>
                  </a:ext>
                </a:extLst>
              </a:tr>
              <a:tr h="2435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  <a:r>
                        <a:rPr lang="es-CR" sz="1500" b="0" i="0" u="none" strike="noStrike" baseline="30000">
                          <a:effectLst/>
                          <a:latin typeface="Calibri Light" panose="020F0302020204030204" pitchFamily="34" charset="0"/>
                        </a:rPr>
                        <a:t> </a:t>
                      </a:r>
                      <a:endParaRPr lang="es-CR" sz="15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420,047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96234566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1" i="0" u="none" strike="noStrike">
                          <a:effectLst/>
                          <a:latin typeface="Calibri Light" panose="020F03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1,609,478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100.00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5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225686"/>
                  </a:ext>
                </a:extLst>
              </a:tr>
              <a:tr h="23118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5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685197"/>
                  </a:ext>
                </a:extLst>
              </a:tr>
              <a:tr h="693541">
                <a:tc gridSpan="6">
                  <a:txBody>
                    <a:bodyPr/>
                    <a:lstStyle/>
                    <a:p>
                      <a:pPr algn="l" fontAlgn="t">
                        <a:buNone/>
                      </a:pPr>
                      <a:r>
                        <a:rPr lang="es-ES" sz="1500" b="0" i="0" u="none" strike="noStrike" dirty="0">
                          <a:effectLst/>
                          <a:latin typeface="Calibri Light" panose="020F0302020204030204" pitchFamily="34" charset="0"/>
                        </a:rPr>
                        <a:t>Resumen de comercialización de café, tanto de Consumo Nacional como de Exportación, se detalla las ventas en consignación y con precio fijo, el total vendido en U. De 46 kg se calcula de acuerdo con la fruta reportada en esta cosecha y, para su conversión a kg, se aplica el rendimiento de la cosecha 2023-2024 o informado por las Firmas beneficiadoras en la cosecha 2024-2025.</a:t>
                      </a:r>
                    </a:p>
                  </a:txBody>
                  <a:tcPr marL="0" marR="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4232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064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CF5055-E84B-31CF-CC36-3A52C99F5B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AF710B06-C4F2-941B-A762-A362A4DCB2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17" y="-218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386CEEC-AB1B-7548-3BEC-66A169ABF79E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D3BEE3D-DAAF-BE17-88A6-81B3990D2037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2024/2025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11C1661-058F-6394-4888-11697BCB6850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15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7DF3D7DB-43F7-C591-B58C-35D70A04A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72785"/>
              </p:ext>
            </p:extLst>
          </p:nvPr>
        </p:nvGraphicFramePr>
        <p:xfrm>
          <a:off x="1097558" y="1291218"/>
          <a:ext cx="10018118" cy="4009668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188135001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6502612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59218584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44259877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153984176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421704515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433834801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1520062038"/>
                    </a:ext>
                  </a:extLst>
                </a:gridCol>
              </a:tblGrid>
              <a:tr h="368722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9039005"/>
                  </a:ext>
                </a:extLst>
              </a:tr>
              <a:tr h="472223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6078515"/>
                  </a:ext>
                </a:extLst>
              </a:tr>
              <a:tr h="155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217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119,798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279.91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14,935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3,148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134,949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5103273"/>
                  </a:ext>
                </a:extLst>
              </a:tr>
              <a:tr h="155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370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621,729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319.42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90,051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2,991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712,150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28481811"/>
                  </a:ext>
                </a:extLst>
              </a:tr>
              <a:tr h="155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175,742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315.04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22,770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2,869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198,512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6969862"/>
                  </a:ext>
                </a:extLst>
              </a:tr>
              <a:tr h="155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101,211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259.57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8,358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2,942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109,569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2310030"/>
                  </a:ext>
                </a:extLst>
              </a:tr>
              <a:tr h="15580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159,432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302.48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24,376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3,810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183,808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631121"/>
                  </a:ext>
                </a:extLst>
              </a:tr>
              <a:tr h="30513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286,242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288.92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47,059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3,731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333,302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6170885"/>
                  </a:ext>
                </a:extLst>
              </a:tr>
              <a:tr h="161720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5,463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309.68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2,332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3,499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7,796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05244432"/>
                  </a:ext>
                </a:extLst>
              </a:tr>
              <a:tr h="16172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587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1,469,617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303.74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209,882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3,253.51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1,680,086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13052020"/>
                  </a:ext>
                </a:extLst>
              </a:tr>
              <a:tr h="16818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6089562"/>
                  </a:ext>
                </a:extLst>
              </a:tr>
              <a:tr h="155251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0524261"/>
                  </a:ext>
                </a:extLst>
              </a:tr>
              <a:tr h="161720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740806"/>
                  </a:ext>
                </a:extLst>
              </a:tr>
              <a:tr h="161720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$ 303.74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27214880"/>
                  </a:ext>
                </a:extLst>
              </a:tr>
              <a:tr h="161720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₡3,253.51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43030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7588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75DBFF-3E20-226A-6652-F17B5724DD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418BC9B3-FF8C-BEE7-BEB5-2F4950BB8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2C567978-1EBC-016D-3091-0F35DC2C90CA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COMERCIALIZACIÓN POR ZONAS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CC111146-CE6D-9B3D-BD7D-4041C175D154}"/>
              </a:ext>
            </a:extLst>
          </p:cNvPr>
          <p:cNvSpPr txBox="1"/>
          <p:nvPr/>
        </p:nvSpPr>
        <p:spPr>
          <a:xfrm>
            <a:off x="1097558" y="722720"/>
            <a:ext cx="10018118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COSECHA 2025/2026   (EN Ud.46 KILOGRAMOS)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0247301-45D5-C4F6-D04D-710A275720CE}"/>
              </a:ext>
            </a:extLst>
          </p:cNvPr>
          <p:cNvSpPr txBox="1"/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15 de Setiembre 2025</a:t>
            </a:r>
          </a:p>
          <a:p>
            <a:endParaRPr lang="es-ES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B71A1156-A862-E369-63EB-D3B3B8804A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6355056"/>
              </p:ext>
            </p:extLst>
          </p:nvPr>
        </p:nvGraphicFramePr>
        <p:xfrm>
          <a:off x="1097558" y="1245537"/>
          <a:ext cx="10018118" cy="4009590"/>
        </p:xfrm>
        <a:graphic>
          <a:graphicData uri="http://schemas.openxmlformats.org/drawingml/2006/table">
            <a:tbl>
              <a:tblPr/>
              <a:tblGrid>
                <a:gridCol w="1256797">
                  <a:extLst>
                    <a:ext uri="{9D8B030D-6E8A-4147-A177-3AD203B41FA5}">
                      <a16:colId xmlns:a16="http://schemas.microsoft.com/office/drawing/2014/main" val="4289986542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2360981495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73352379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1170271299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3476513340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197409494"/>
                    </a:ext>
                  </a:extLst>
                </a:gridCol>
                <a:gridCol w="1268881">
                  <a:extLst>
                    <a:ext uri="{9D8B030D-6E8A-4147-A177-3AD203B41FA5}">
                      <a16:colId xmlns:a16="http://schemas.microsoft.com/office/drawing/2014/main" val="2160762795"/>
                    </a:ext>
                  </a:extLst>
                </a:gridCol>
                <a:gridCol w="1208458">
                  <a:extLst>
                    <a:ext uri="{9D8B030D-6E8A-4147-A177-3AD203B41FA5}">
                      <a16:colId xmlns:a16="http://schemas.microsoft.com/office/drawing/2014/main" val="4260182883"/>
                    </a:ext>
                  </a:extLst>
                </a:gridCol>
              </a:tblGrid>
              <a:tr h="349167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DE EXPORTACIÓN</a:t>
                      </a:r>
                      <a:r>
                        <a:rPr lang="es-CR" sz="1400" b="1" i="0" u="none" strike="noStrike" baseline="3000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s-CR" sz="1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VENTAS CONSUMO NACIONAL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TOTAL DE VENTAS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2654806"/>
                  </a:ext>
                </a:extLst>
              </a:tr>
              <a:tr h="489816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con Precio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  Promedio $ por U. de 46 kgs.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u.46 kgs en consignación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Ventas en U. de 46 Kgs. 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Arial" panose="020B0604020202020204" pitchFamily="34" charset="0"/>
                        </a:rPr>
                        <a:t>PRECIO KG.POR ZONA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ES" sz="1200" b="1" i="0" u="none" strike="noStrike">
                          <a:effectLst/>
                          <a:latin typeface="Arial" panose="020B0604020202020204" pitchFamily="34" charset="0"/>
                        </a:rPr>
                        <a:t> EN UNIDADES DE 46 KILOGRAMOS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325876"/>
                  </a:ext>
                </a:extLst>
              </a:tr>
              <a:tr h="1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Coto Brus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11,735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40,879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308.81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52,614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54316443"/>
                  </a:ext>
                </a:extLst>
              </a:tr>
              <a:tr h="1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Los Santos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11,847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136,577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320.61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13,239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3,191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161,663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4955943"/>
                  </a:ext>
                </a:extLst>
              </a:tr>
              <a:tr h="1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Pérez Zeledón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30,671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317.78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31,083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7690085"/>
                  </a:ext>
                </a:extLst>
              </a:tr>
              <a:tr h="1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Turrialba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16,274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13,553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303.40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29,827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7913131"/>
                  </a:ext>
                </a:extLst>
              </a:tr>
              <a:tr h="1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Central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9,212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38,110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327.61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2,100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2,766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49,422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1214239"/>
                  </a:ext>
                </a:extLst>
              </a:tr>
              <a:tr h="3827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Valle  Occidental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29,903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79,336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322.34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2,245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3,433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112,984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526908"/>
                  </a:ext>
                </a:extLst>
              </a:tr>
              <a:tr h="1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Zona Norte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356.03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                    -  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-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  1,539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4847564"/>
                  </a:ext>
                </a:extLst>
              </a:tr>
              <a:tr h="19544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Total Nacional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79,383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340,664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319.60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1,500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17,584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</a:rPr>
                        <a:t>  3,170.90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400" b="1" i="0" u="none" strike="noStrike">
                          <a:effectLst/>
                          <a:latin typeface="Arial" panose="020B0604020202020204" pitchFamily="34" charset="0"/>
                        </a:rPr>
                        <a:t>  439,131 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858244"/>
                  </a:ext>
                </a:extLst>
              </a:tr>
              <a:tr h="195443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731575"/>
                  </a:ext>
                </a:extLst>
              </a:tr>
              <a:tr h="147018">
                <a:tc gridSpan="8"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Detalle de comercialización de café por zonas, tanto de Consumo Nacional como de Exportación, aplicando el rendimiento de la cosecha anterior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6836984"/>
                  </a:ext>
                </a:extLst>
              </a:tr>
              <a:tr h="15314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6881027"/>
                  </a:ext>
                </a:extLst>
              </a:tr>
              <a:tr h="195443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exportación por unidad de 46 kg es de 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1" i="0" u="none" strike="noStrike"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$ 319.60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2360946"/>
                  </a:ext>
                </a:extLst>
              </a:tr>
              <a:tr h="275726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0" i="0" u="none" strike="noStrike">
                          <a:effectLst/>
                          <a:latin typeface="Arial" panose="020B0604020202020204" pitchFamily="34" charset="0"/>
                        </a:rPr>
                        <a:t>El promedio nacional de ventas de consumo nacional por kg es de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400" b="0" i="0" u="none" strike="noStrike">
                          <a:effectLst/>
                          <a:latin typeface="Arial" panose="020B0604020202020204" pitchFamily="34" charset="0"/>
                        </a:rPr>
                        <a:t>₡3,170.90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9242" marR="9242" marT="924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751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5284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97750-94B0-45CE-EABE-8F38CCBFFD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0D9F7650-E6CC-CB98-0C71-2CCA48D3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68D313-A0D2-6F0E-22BD-103443D4233D}"/>
              </a:ext>
            </a:extLst>
          </p:cNvPr>
          <p:cNvSpPr txBox="1"/>
          <p:nvPr/>
        </p:nvSpPr>
        <p:spPr>
          <a:xfrm>
            <a:off x="0" y="218"/>
            <a:ext cx="7603200" cy="480131"/>
          </a:xfrm>
          <a:prstGeom prst="rect">
            <a:avLst/>
          </a:prstGeom>
          <a:solidFill>
            <a:srgbClr val="499057"/>
          </a:solidFill>
        </p:spPr>
        <p:txBody>
          <a:bodyPr wrap="square" rtlCol="0">
            <a:sp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defRPr kumimoji="0" sz="28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j-ea"/>
                <a:cs typeface="+mj-cs"/>
              </a:defRPr>
            </a:lvl1pPr>
          </a:lstStyle>
          <a:p>
            <a:r>
              <a:rPr lang="es-ES" dirty="0">
                <a:solidFill>
                  <a:schemeClr val="bg1"/>
                </a:solidFill>
              </a:rPr>
              <a:t>COMPARATIVO COMERCIALIZACIÓN</a:t>
            </a: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41812080-3D6B-4843-DB55-3ADC63C7F107}"/>
              </a:ext>
            </a:extLst>
          </p:cNvPr>
          <p:cNvSpPr txBox="1">
            <a:spLocks/>
          </p:cNvSpPr>
          <p:nvPr/>
        </p:nvSpPr>
        <p:spPr>
          <a:xfrm>
            <a:off x="1120387" y="689964"/>
            <a:ext cx="9861936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LAS ULTIMAS TRES COSECHAS Al segundo año de cada período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EB64F95F-9BFD-A573-5ADC-862563D740B7}"/>
              </a:ext>
            </a:extLst>
          </p:cNvPr>
          <p:cNvSpPr txBox="1">
            <a:spLocks/>
          </p:cNvSpPr>
          <p:nvPr/>
        </p:nvSpPr>
        <p:spPr>
          <a:xfrm>
            <a:off x="8645237" y="5439993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ES_tradnl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Corte al 15 de Setiembre 2025</a:t>
            </a: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745D0DA1-E212-865D-BA12-8D5FBBDECC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9661454"/>
              </p:ext>
            </p:extLst>
          </p:nvPr>
        </p:nvGraphicFramePr>
        <p:xfrm>
          <a:off x="1120387" y="1102279"/>
          <a:ext cx="9861934" cy="2377055"/>
        </p:xfrm>
        <a:graphic>
          <a:graphicData uri="http://schemas.openxmlformats.org/drawingml/2006/table">
            <a:tbl>
              <a:tblPr/>
              <a:tblGrid>
                <a:gridCol w="1106976">
                  <a:extLst>
                    <a:ext uri="{9D8B030D-6E8A-4147-A177-3AD203B41FA5}">
                      <a16:colId xmlns:a16="http://schemas.microsoft.com/office/drawing/2014/main" val="702717224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2883627885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2689430959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2933626214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151448526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523410870"/>
                    </a:ext>
                  </a:extLst>
                </a:gridCol>
                <a:gridCol w="844303">
                  <a:extLst>
                    <a:ext uri="{9D8B030D-6E8A-4147-A177-3AD203B41FA5}">
                      <a16:colId xmlns:a16="http://schemas.microsoft.com/office/drawing/2014/main" val="3973797410"/>
                    </a:ext>
                  </a:extLst>
                </a:gridCol>
                <a:gridCol w="302542">
                  <a:extLst>
                    <a:ext uri="{9D8B030D-6E8A-4147-A177-3AD203B41FA5}">
                      <a16:colId xmlns:a16="http://schemas.microsoft.com/office/drawing/2014/main" val="998088944"/>
                    </a:ext>
                  </a:extLst>
                </a:gridCol>
                <a:gridCol w="891209">
                  <a:extLst>
                    <a:ext uri="{9D8B030D-6E8A-4147-A177-3AD203B41FA5}">
                      <a16:colId xmlns:a16="http://schemas.microsoft.com/office/drawing/2014/main" val="2496639114"/>
                    </a:ext>
                  </a:extLst>
                </a:gridCol>
                <a:gridCol w="886519">
                  <a:extLst>
                    <a:ext uri="{9D8B030D-6E8A-4147-A177-3AD203B41FA5}">
                      <a16:colId xmlns:a16="http://schemas.microsoft.com/office/drawing/2014/main" val="2468234343"/>
                    </a:ext>
                  </a:extLst>
                </a:gridCol>
                <a:gridCol w="935770">
                  <a:extLst>
                    <a:ext uri="{9D8B030D-6E8A-4147-A177-3AD203B41FA5}">
                      <a16:colId xmlns:a16="http://schemas.microsoft.com/office/drawing/2014/main" val="581383115"/>
                    </a:ext>
                  </a:extLst>
                </a:gridCol>
                <a:gridCol w="218111">
                  <a:extLst>
                    <a:ext uri="{9D8B030D-6E8A-4147-A177-3AD203B41FA5}">
                      <a16:colId xmlns:a16="http://schemas.microsoft.com/office/drawing/2014/main" val="2050948419"/>
                    </a:ext>
                  </a:extLst>
                </a:gridCol>
                <a:gridCol w="773945">
                  <a:extLst>
                    <a:ext uri="{9D8B030D-6E8A-4147-A177-3AD203B41FA5}">
                      <a16:colId xmlns:a16="http://schemas.microsoft.com/office/drawing/2014/main" val="1347065590"/>
                    </a:ext>
                  </a:extLst>
                </a:gridCol>
              </a:tblGrid>
              <a:tr h="159404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Mercado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2022-2023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2023-2024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solidFill>
                            <a:srgbClr val="FFFFFF"/>
                          </a:solidFill>
                          <a:effectLst/>
                          <a:latin typeface="Calibri Light" panose="020F0302020204030204" pitchFamily="34" charset="0"/>
                        </a:rPr>
                        <a:t>Cosecha 2024-2025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462982"/>
                  </a:ext>
                </a:extLst>
              </a:tr>
              <a:tr h="291481">
                <a:tc v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da-DK" sz="1000" b="1" i="0" u="none" strike="noStrike">
                          <a:effectLst/>
                          <a:latin typeface="Calibri Light" panose="020F0302020204030204" pitchFamily="34" charset="0"/>
                        </a:rPr>
                        <a:t>Vendido en Ud. de 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Precio Promedio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% Prod.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6396987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1,498,408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$245.97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80.94%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1,296,894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$227.32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84.07%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1,469,617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$303.74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85.15%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8909889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EXP.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3,662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975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***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587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***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39309036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Consumo Local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224,237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₡2,264.89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12.11%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178,952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₡1,959.93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11.60%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209,882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₡3,253.51</a:t>
                      </a:r>
                    </a:p>
                  </a:txBody>
                  <a:tcPr marL="0" marR="91088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Kg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12.16%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845164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Consignación C.N.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3,000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0.16%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2445148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Total  Vendido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1,729,307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93.42%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1,476,821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95.73%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1,680,086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97.34%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6499670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Vender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121,894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6.58%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65,802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4.27%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45,849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2.66%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117885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Exportado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1,195,196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1,081,277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1,267,031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8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38308707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Por Exportar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306,874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20.43%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216,592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16.69%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203,173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3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13.82%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026210"/>
                  </a:ext>
                </a:extLst>
              </a:tr>
              <a:tr h="21253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1" i="0" u="none" strike="noStrike">
                          <a:effectLst/>
                          <a:latin typeface="Calibri Light" panose="020F0302020204030204" pitchFamily="34" charset="0"/>
                        </a:rPr>
                        <a:t>Producción Total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1,851,201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1,542,623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1,725,935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8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300" b="0" i="0" u="none" strike="noStrike" dirty="0">
                          <a:effectLst/>
                          <a:latin typeface="Calibri Light" panose="020F0302020204030204" pitchFamily="34" charset="0"/>
                        </a:rPr>
                        <a:t>100.00%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6138338"/>
                  </a:ext>
                </a:extLst>
              </a:tr>
            </a:tbl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C91938B-C033-45A8-B772-192C7F469E4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75039300"/>
              </p:ext>
            </p:extLst>
          </p:nvPr>
        </p:nvGraphicFramePr>
        <p:xfrm>
          <a:off x="1120388" y="3553697"/>
          <a:ext cx="9861934" cy="1786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333236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3B7EC8-8639-2516-B8DE-3C3F5466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green and black background with leaves and beans&#10;&#10;Description automatically generated">
            <a:extLst>
              <a:ext uri="{FF2B5EF4-FFF2-40B4-BE49-F238E27FC236}">
                <a16:creationId xmlns:a16="http://schemas.microsoft.com/office/drawing/2014/main" id="{8BCDA643-E446-3B6F-08CC-4536C5D98B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737"/>
            <a:ext cx="12192000" cy="6858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28418ED-C0ED-CF01-3902-1842D8AB4F41}"/>
              </a:ext>
            </a:extLst>
          </p:cNvPr>
          <p:cNvSpPr txBox="1"/>
          <p:nvPr/>
        </p:nvSpPr>
        <p:spPr>
          <a:xfrm>
            <a:off x="0" y="0"/>
            <a:ext cx="7602876" cy="490904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dirty="0">
                <a:latin typeface="+mn-lt"/>
              </a:rPr>
              <a:t>COMERCIALIZACIÓN COSECHAS FUTURAS 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D59D6AE-581F-1182-D394-B4BDCD87FE09}"/>
              </a:ext>
            </a:extLst>
          </p:cNvPr>
          <p:cNvSpPr txBox="1"/>
          <p:nvPr/>
        </p:nvSpPr>
        <p:spPr>
          <a:xfrm>
            <a:off x="1134503" y="711202"/>
            <a:ext cx="9904972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r>
              <a:rPr lang="es-ES" sz="2000" dirty="0">
                <a:latin typeface="+mn-lt"/>
              </a:rPr>
              <a:t>COSECHA 2026-2027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B580CF2-C169-E5E8-677A-BEB67269D811}"/>
              </a:ext>
            </a:extLst>
          </p:cNvPr>
          <p:cNvSpPr txBox="1"/>
          <p:nvPr/>
        </p:nvSpPr>
        <p:spPr>
          <a:xfrm>
            <a:off x="8645237" y="5455092"/>
            <a:ext cx="3546763" cy="337952"/>
          </a:xfrm>
          <a:prstGeom prst="rect">
            <a:avLst/>
          </a:prstGeom>
          <a:solidFill>
            <a:srgbClr val="499057"/>
          </a:solidFill>
          <a:ln w="44450" cap="rnd">
            <a:noFill/>
          </a:ln>
        </p:spPr>
        <p:txBody>
          <a:bodyPr vert="horz" lIns="91440" tIns="45720" rIns="91440" bIns="45720" rtlCol="0" anchor="ctr" anchorCtr="0">
            <a:noAutofit/>
          </a:bodyPr>
          <a:lstStyle>
            <a:defPPr>
              <a:defRPr lang="es-CR"/>
            </a:defPPr>
            <a:lvl1pPr algn="ctr">
              <a:lnSpc>
                <a:spcPct val="90000"/>
              </a:lnSpc>
              <a:spcBef>
                <a:spcPct val="0"/>
              </a:spcBef>
              <a:buNone/>
              <a:defRPr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venir Black"/>
                <a:ea typeface="+mj-ea"/>
                <a:cs typeface="+mj-cs"/>
              </a:defRPr>
            </a:lvl1pPr>
          </a:lstStyle>
          <a:p>
            <a:endParaRPr lang="es-ES" sz="1600" dirty="0">
              <a:latin typeface="+mn-lt"/>
            </a:endParaRPr>
          </a:p>
          <a:p>
            <a:r>
              <a:rPr lang="es-ES" sz="2000" dirty="0">
                <a:latin typeface="+mn-lt"/>
              </a:rPr>
              <a:t>Corte al 15 de Setiembre 2025</a:t>
            </a:r>
          </a:p>
          <a:p>
            <a:endParaRPr lang="es-ES" sz="2000" dirty="0">
              <a:latin typeface="+mn-lt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08F7F4FA-55AB-5F0B-C2B6-4DEA2BDE67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8630200"/>
              </p:ext>
            </p:extLst>
          </p:nvPr>
        </p:nvGraphicFramePr>
        <p:xfrm>
          <a:off x="1143514" y="1624582"/>
          <a:ext cx="9904972" cy="2912910"/>
        </p:xfrm>
        <a:graphic>
          <a:graphicData uri="http://schemas.openxmlformats.org/drawingml/2006/table">
            <a:tbl>
              <a:tblPr/>
              <a:tblGrid>
                <a:gridCol w="1554704">
                  <a:extLst>
                    <a:ext uri="{9D8B030D-6E8A-4147-A177-3AD203B41FA5}">
                      <a16:colId xmlns:a16="http://schemas.microsoft.com/office/drawing/2014/main" val="1897653096"/>
                    </a:ext>
                  </a:extLst>
                </a:gridCol>
                <a:gridCol w="1341560">
                  <a:extLst>
                    <a:ext uri="{9D8B030D-6E8A-4147-A177-3AD203B41FA5}">
                      <a16:colId xmlns:a16="http://schemas.microsoft.com/office/drawing/2014/main" val="3924662322"/>
                    </a:ext>
                  </a:extLst>
                </a:gridCol>
                <a:gridCol w="1504552">
                  <a:extLst>
                    <a:ext uri="{9D8B030D-6E8A-4147-A177-3AD203B41FA5}">
                      <a16:colId xmlns:a16="http://schemas.microsoft.com/office/drawing/2014/main" val="2323159580"/>
                    </a:ext>
                  </a:extLst>
                </a:gridCol>
                <a:gridCol w="1604856">
                  <a:extLst>
                    <a:ext uri="{9D8B030D-6E8A-4147-A177-3AD203B41FA5}">
                      <a16:colId xmlns:a16="http://schemas.microsoft.com/office/drawing/2014/main" val="1910166542"/>
                    </a:ext>
                  </a:extLst>
                </a:gridCol>
                <a:gridCol w="2043685">
                  <a:extLst>
                    <a:ext uri="{9D8B030D-6E8A-4147-A177-3AD203B41FA5}">
                      <a16:colId xmlns:a16="http://schemas.microsoft.com/office/drawing/2014/main" val="1086558001"/>
                    </a:ext>
                  </a:extLst>
                </a:gridCol>
                <a:gridCol w="1855615">
                  <a:extLst>
                    <a:ext uri="{9D8B030D-6E8A-4147-A177-3AD203B41FA5}">
                      <a16:colId xmlns:a16="http://schemas.microsoft.com/office/drawing/2014/main" val="2549806955"/>
                    </a:ext>
                  </a:extLst>
                </a:gridCol>
              </a:tblGrid>
              <a:tr h="364479">
                <a:tc gridSpan="6"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ES" sz="1400" b="1" i="0" u="none" strike="noStrike">
                          <a:effectLst/>
                          <a:latin typeface="Calibri Light" panose="020F0302020204030204" pitchFamily="34" charset="0"/>
                        </a:rPr>
                        <a:t>Volumen en U. 46 kg. - Para exportación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924988"/>
                  </a:ext>
                </a:extLst>
              </a:tr>
              <a:tr h="874748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Cosecha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TOTALES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en Consignación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Ventas con Precio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100" b="1" i="0" u="none" strike="noStrike">
                          <a:effectLst/>
                          <a:latin typeface="Calibri Light" panose="020F0302020204030204" pitchFamily="34" charset="0"/>
                        </a:rPr>
                        <a:t>Precio Rieles Promedio $/Ud.46 kg.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s-CR" sz="1200" b="1" i="0" u="none" strike="noStrike">
                          <a:effectLst/>
                          <a:latin typeface="Calibri Light" panose="020F0302020204030204" pitchFamily="34" charset="0"/>
                        </a:rPr>
                        <a:t>Variación  % precio 1/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0013450"/>
                  </a:ext>
                </a:extLst>
              </a:tr>
              <a:tr h="233266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3508262"/>
                  </a:ext>
                </a:extLst>
              </a:tr>
              <a:tr h="40821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1" i="0" u="none" strike="noStrike">
                          <a:effectLst/>
                          <a:latin typeface="Calibri Light" panose="020F0302020204030204" pitchFamily="34" charset="0"/>
                        </a:rPr>
                        <a:t>2026-2027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  6,712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3,412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3,300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  296.13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600" b="0" i="0" u="none" strike="noStrike">
                          <a:effectLst/>
                          <a:latin typeface="Calibri Light" panose="020F0302020204030204" pitchFamily="34" charset="0"/>
                        </a:rPr>
                        <a:t>0.00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7130438"/>
                  </a:ext>
                </a:extLst>
              </a:tr>
              <a:tr h="256592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100" b="1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3867830"/>
                  </a:ext>
                </a:extLst>
              </a:tr>
              <a:tr h="279919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2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endParaRPr lang="es-CR" sz="1000" b="0" i="0" u="none" strike="noStrike"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8163987"/>
                  </a:ext>
                </a:extLst>
              </a:tr>
              <a:tr h="247845">
                <a:tc gridSpan="3"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ES" sz="1000" b="1" i="0" u="none" strike="noStrike">
                          <a:effectLst/>
                          <a:latin typeface="Calibri Light" panose="020F0302020204030204" pitchFamily="34" charset="0"/>
                        </a:rPr>
                        <a:t>1/ Variación porcentual en el precio: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55290725"/>
                  </a:ext>
                </a:extLst>
              </a:tr>
              <a:tr h="247845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 con respecto al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es-CR" sz="1000" b="0" i="0" u="none" strike="noStrike">
                          <a:solidFill>
                            <a:srgbClr val="0000FF"/>
                          </a:solidFill>
                          <a:effectLst/>
                          <a:latin typeface="Calibri Light" panose="020F0302020204030204" pitchFamily="34" charset="0"/>
                        </a:rPr>
                        <a:t>8/9/2025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Cosecha 2026-2027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es-CR" sz="1000" b="0" i="0" u="none" strike="noStrike" dirty="0">
                          <a:effectLst/>
                          <a:latin typeface="Calibri Light" panose="020F03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0657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1597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 2007 - 2010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 2007 - 2010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 2007 - 2010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11555</TotalTime>
  <Words>1560</Words>
  <Application>Microsoft Office PowerPoint</Application>
  <PresentationFormat>Panorámica</PresentationFormat>
  <Paragraphs>562</Paragraphs>
  <Slides>8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Aptos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aquiros</dc:creator>
  <cp:lastModifiedBy>Juan Carlos Castillo Molina</cp:lastModifiedBy>
  <cp:revision>24</cp:revision>
  <dcterms:created xsi:type="dcterms:W3CDTF">2023-12-07T15:07:55Z</dcterms:created>
  <dcterms:modified xsi:type="dcterms:W3CDTF">2025-09-16T20:39:22Z</dcterms:modified>
</cp:coreProperties>
</file>